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8" autoAdjust="0"/>
    <p:restoredTop sz="94660"/>
  </p:normalViewPr>
  <p:slideViewPr>
    <p:cSldViewPr snapToGrid="0">
      <p:cViewPr>
        <p:scale>
          <a:sx n="108" d="100"/>
          <a:sy n="108" d="100"/>
        </p:scale>
        <p:origin x="-80" y="-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D818AAA-BC39-4C36-B7B1-7CE5417AC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A50EE521-7295-40E4-B368-A207954FE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34D1403-C8E2-48AF-905F-7074381F2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355A-D5C0-4394-8766-7E5C4785B3D0}" type="datetimeFigureOut">
              <a:rPr lang="fr-FR" smtClean="0"/>
              <a:t>25/02/2020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CD13D46-C0A3-4B8A-AD6E-02F555E37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B5520FF-3C18-48E7-AB69-E748C0ADC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FB2-3645-45DA-961A-DAD2D41158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62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525B789-25F5-4CB6-BA10-14E92009A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C3972D8E-0501-4E24-8623-26686E070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7AC4950-F225-46EC-8F28-2C1314C11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355A-D5C0-4394-8766-7E5C4785B3D0}" type="datetimeFigureOut">
              <a:rPr lang="fr-FR" smtClean="0"/>
              <a:t>25/02/2020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F27DFF3-7AD4-4397-8F1B-438444556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EDADB7B-4CAF-4BB9-A958-4957B3349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FB2-3645-45DA-961A-DAD2D41158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3195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C1805D49-917C-4E25-9584-B52B41A91D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8EAB0418-67DA-4CCB-8D09-C15580F9AE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7A201FE-B8C1-4FEF-8DEB-29C15E718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355A-D5C0-4394-8766-7E5C4785B3D0}" type="datetimeFigureOut">
              <a:rPr lang="fr-FR" smtClean="0"/>
              <a:t>25/02/2020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9186300-0F29-4B3E-8948-E6255FFA6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A99EA6F-DF3F-4D8F-8A70-433DA7DD5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FB2-3645-45DA-961A-DAD2D41158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0755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FC54983-69C2-4447-B1BF-1B087C415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F9F5C76-82AF-4625-B2EA-9BE699745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5B2BA39-A101-4E43-8566-C5CA0325C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355A-D5C0-4394-8766-7E5C4785B3D0}" type="datetimeFigureOut">
              <a:rPr lang="fr-FR" smtClean="0"/>
              <a:t>25/02/2020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5938067-5A44-4DAD-8D43-15C90286B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5CBE74B-FC0C-45F8-B066-8B8F2D90B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FB2-3645-45DA-961A-DAD2D41158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049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A55F7C8-892D-4F9F-ABFA-6B8D0E4B5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4E9BEFEA-11E0-482C-B544-0EF36924B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171FE1A-5754-4C3D-9E0F-109AE3EC7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355A-D5C0-4394-8766-7E5C4785B3D0}" type="datetimeFigureOut">
              <a:rPr lang="fr-FR" smtClean="0"/>
              <a:t>25/02/2020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4EDEB6A-6079-4C93-96D5-14A7E427C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C328B5D-F9C1-49AD-B973-DFBE975E0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FB2-3645-45DA-961A-DAD2D41158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79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7DD0402-41F9-4C47-9798-F8A01462D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E6F3A54-1193-4613-8712-1DC9A7CB6E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43CD2CBD-AE9D-4A89-92B9-5604BFA5ED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494F4FF8-6632-4A4E-92A3-C3672797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355A-D5C0-4394-8766-7E5C4785B3D0}" type="datetimeFigureOut">
              <a:rPr lang="fr-FR" smtClean="0"/>
              <a:t>25/02/2020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E625C4B-AF5E-4FAC-9B46-5BDB4831E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DEA42978-EA94-444C-97B1-6D9937037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FB2-3645-45DA-961A-DAD2D41158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81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4753426-B92E-433A-874C-03AC20643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604565D-2E9F-499E-85B8-66B78E02A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6856D48A-0B2B-4400-A911-1D11DE7CD2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CE5F24F8-7481-4921-8FD7-EA98E586E1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E1C4368E-D82C-421F-997D-535DCB327E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CF955BEB-0849-4682-A901-4E4F7842E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355A-D5C0-4394-8766-7E5C4785B3D0}" type="datetimeFigureOut">
              <a:rPr lang="fr-FR" smtClean="0"/>
              <a:t>25/02/2020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9BFDCDDA-538C-4E91-B425-A6602E5B0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DFE59F10-DC5F-4788-BF28-38E831DCD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FB2-3645-45DA-961A-DAD2D41158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276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3E3B134-C2F4-4C02-A40B-70B92CD12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45D936D2-8EB1-4FB5-B4FB-A25992E10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355A-D5C0-4394-8766-7E5C4785B3D0}" type="datetimeFigureOut">
              <a:rPr lang="fr-FR" smtClean="0"/>
              <a:t>25/02/2020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2DD100F6-D66B-4FC8-BFF0-427664E3D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3B6544CD-E3AE-4EF7-AED3-38423F65B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FB2-3645-45DA-961A-DAD2D41158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683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9C60342A-BCAB-4BE2-8E80-3B8F5A1D1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355A-D5C0-4394-8766-7E5C4785B3D0}" type="datetimeFigureOut">
              <a:rPr lang="fr-FR" smtClean="0"/>
              <a:t>25/02/2020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C0A37EB2-BEFC-4925-8697-0633AB262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8A9F1A35-4E98-472B-8060-E96870453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FB2-3645-45DA-961A-DAD2D41158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491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ED9AFF5-C99B-4752-ABA0-8DD472B34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BAEAE6D-8DFA-4420-B807-88EA6E6D1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5931509E-B676-43A5-9D48-D7E19BA82D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15BA5CF-5D53-4D0E-A0AE-96EC8E431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355A-D5C0-4394-8766-7E5C4785B3D0}" type="datetimeFigureOut">
              <a:rPr lang="fr-FR" smtClean="0"/>
              <a:t>25/02/2020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C798116-8363-473C-80F8-156752E87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01033D4-54BE-4962-8D60-4F9D7F38D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FB2-3645-45DA-961A-DAD2D41158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81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0CEA6C0-BD9B-4EDA-88AC-17DB981F5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1EA8AB12-CBCD-4F08-B878-13748774AC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E6BA2981-2304-42B6-ACBD-708C05119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FF9FDC5E-5E62-4224-B196-2B4F9268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355A-D5C0-4394-8766-7E5C4785B3D0}" type="datetimeFigureOut">
              <a:rPr lang="fr-FR" smtClean="0"/>
              <a:t>25/02/2020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9463A8A6-A64E-498E-B765-2119A8767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759804C-F6B0-47A3-96CD-56816BBBB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FB2-3645-45DA-961A-DAD2D41158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468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9DB8D8A2-9F87-4E30-A6B7-4D1C48CB0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CA980ED-76A8-4CF5-9BE3-38D8601AC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2F35667-6B15-4AF4-8ACA-15AB3D5832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1355A-D5C0-4394-8766-7E5C4785B3D0}" type="datetimeFigureOut">
              <a:rPr lang="fr-FR" smtClean="0"/>
              <a:t>25/02/2020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F45E095-7444-46FF-A354-F312F88057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F694A07-10F9-4FAE-BD2E-4DA84D644F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EFFB2-3645-45DA-961A-DAD2D41158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59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lesecretariats.com/" TargetMode="External"/><Relationship Id="rId4" Type="http://schemas.openxmlformats.org/officeDocument/2006/relationships/hyperlink" Target="http://www.a-accelerator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u-moinscher.co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eg"/><Relationship Id="rId6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ED46223-BAD6-4623-9D52-33D5217A8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47799"/>
            <a:ext cx="9144000" cy="1308101"/>
          </a:xfrm>
        </p:spPr>
        <p:txBody>
          <a:bodyPr>
            <a:normAutofit/>
          </a:bodyPr>
          <a:lstStyle/>
          <a:p>
            <a:r>
              <a:rPr lang="fr-FR" sz="8800" dirty="0">
                <a:latin typeface="Arial Black" panose="020B0A04020102020204" pitchFamily="34" charset="0"/>
              </a:rPr>
              <a:t>In-SERT.info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2C746543-1AE6-46CE-99F6-0A58C4CD9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88900" y="4410075"/>
            <a:ext cx="12395200" cy="1000125"/>
          </a:xfrm>
        </p:spPr>
        <p:txBody>
          <a:bodyPr>
            <a:normAutofit fontScale="92500"/>
          </a:bodyPr>
          <a:lstStyle/>
          <a:p>
            <a:r>
              <a:rPr lang="fr-FR" sz="2800" dirty="0" smtClean="0"/>
              <a:t>Lie la lutte c</a:t>
            </a:r>
            <a:r>
              <a:rPr lang="fr-FR" sz="2800" dirty="0" smtClean="0"/>
              <a:t>ontre </a:t>
            </a:r>
            <a:r>
              <a:rPr lang="fr-FR" sz="2800" dirty="0"/>
              <a:t>le chômage des jeunes et </a:t>
            </a:r>
            <a:r>
              <a:rPr lang="fr-FR" sz="2800" dirty="0" smtClean="0"/>
              <a:t>celles contre le </a:t>
            </a:r>
            <a:r>
              <a:rPr lang="fr-FR" sz="2800" dirty="0" err="1" smtClean="0"/>
              <a:t>rechauffement</a:t>
            </a:r>
            <a:r>
              <a:rPr lang="fr-FR" sz="2800" dirty="0" smtClean="0"/>
              <a:t> climatique</a:t>
            </a:r>
          </a:p>
          <a:p>
            <a:r>
              <a:rPr lang="en-US" sz="2800" dirty="0" smtClean="0"/>
              <a:t>et l</a:t>
            </a:r>
            <a:r>
              <a:rPr lang="fr-FR" sz="2800" dirty="0" smtClean="0"/>
              <a:t>a </a:t>
            </a:r>
            <a:r>
              <a:rPr lang="fr-FR" sz="2800" dirty="0" smtClean="0"/>
              <a:t>protection </a:t>
            </a:r>
            <a:r>
              <a:rPr lang="fr-FR" sz="2800" dirty="0"/>
              <a:t>de </a:t>
            </a:r>
            <a:r>
              <a:rPr lang="fr-FR" sz="2800" dirty="0" smtClean="0"/>
              <a:t>l’environnement , </a:t>
            </a:r>
            <a:r>
              <a:rPr lang="fr-FR" sz="2800" dirty="0" err="1" smtClean="0"/>
              <a:t>decouvrez</a:t>
            </a:r>
            <a:r>
              <a:rPr lang="fr-FR" sz="2800" dirty="0" smtClean="0"/>
              <a:t> comment  </a:t>
            </a:r>
            <a:r>
              <a:rPr lang="en-US" sz="2800" dirty="0" smtClean="0"/>
              <a:t>…</a:t>
            </a:r>
            <a:endParaRPr lang="fr-FR" sz="28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9A49A586-9B05-4BBA-959C-35319CB0E924}"/>
              </a:ext>
            </a:extLst>
          </p:cNvPr>
          <p:cNvSpPr txBox="1"/>
          <p:nvPr/>
        </p:nvSpPr>
        <p:spPr>
          <a:xfrm>
            <a:off x="2451100" y="2685534"/>
            <a:ext cx="8417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( </a:t>
            </a:r>
            <a:r>
              <a:rPr lang="fr-FR" dirty="0" smtClean="0"/>
              <a:t>SER</a:t>
            </a:r>
            <a:r>
              <a:rPr lang="fr-FR" dirty="0" smtClean="0"/>
              <a:t>VICES INSERTION a l’EMPLOI </a:t>
            </a:r>
            <a:r>
              <a:rPr lang="fr-FR" dirty="0"/>
              <a:t>et </a:t>
            </a:r>
            <a:r>
              <a:rPr lang="fr-FR" dirty="0" smtClean="0"/>
              <a:t>REUTILISATION de MATERIELS TECHNOLOGIQUES </a:t>
            </a:r>
            <a:r>
              <a:rPr lang="fr-FR" dirty="0"/>
              <a:t>)</a:t>
            </a:r>
            <a:br>
              <a:rPr lang="fr-FR" dirty="0"/>
            </a:br>
            <a:r>
              <a:rPr lang="fr-FR" dirty="0"/>
              <a:t>( In- </a:t>
            </a:r>
            <a:r>
              <a:rPr lang="fr-FR" dirty="0" smtClean="0"/>
              <a:t>SERVICES </a:t>
            </a:r>
            <a:r>
              <a:rPr lang="fr-FR" dirty="0"/>
              <a:t>FOR EMPLOYEMENT AND </a:t>
            </a:r>
            <a:r>
              <a:rPr lang="fr-FR" dirty="0" smtClean="0"/>
              <a:t>REUSE </a:t>
            </a:r>
            <a:r>
              <a:rPr lang="fr-FR" dirty="0"/>
              <a:t>OF TECHNOLOGY)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AA64A00F-6D8B-4E6B-98A4-08ADCCDAE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18"/>
            <a:ext cx="2505565" cy="152558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3452B009-BFF0-4817-B543-8675FA6752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47" y="5418436"/>
            <a:ext cx="1961905" cy="8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57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2E1DC061-8556-4A54-91F9-C064F06DD02B}"/>
              </a:ext>
            </a:extLst>
          </p:cNvPr>
          <p:cNvSpPr txBox="1"/>
          <p:nvPr/>
        </p:nvSpPr>
        <p:spPr>
          <a:xfrm>
            <a:off x="3506766" y="418068"/>
            <a:ext cx="401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ROADMAP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FFC8A0F-05E7-46BE-B5EA-1D7FE5D92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400"/>
            <a:ext cx="121920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40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BB4DD1A-4D59-4211-A7DD-2AD225BD8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"/>
            <a:ext cx="10515600" cy="5207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CHIFFRE CLES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79802626-F3F0-4AC8-B466-40D2E12D3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6900"/>
            <a:ext cx="12191999" cy="62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15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520F7A9-BCC6-472A-84F4-DBA802EA1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BENEFICES ET RESULTATS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97BB492-E315-4691-99AE-A516D4D6A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343025"/>
            <a:ext cx="11150600" cy="4351338"/>
          </a:xfrm>
        </p:spPr>
        <p:txBody>
          <a:bodyPr/>
          <a:lstStyle/>
          <a:p>
            <a:r>
              <a:rPr lang="fr-FR" dirty="0" smtClean="0"/>
              <a:t>DEMOCRATISATION DES ORDINATEURS ET TELEPHONES (-25 a -60% du prix)</a:t>
            </a:r>
          </a:p>
          <a:p>
            <a:r>
              <a:rPr lang="fr-FR" dirty="0" smtClean="0"/>
              <a:t>FORMATIONS ET TELEFORMATION : 40.000 par an</a:t>
            </a:r>
          </a:p>
          <a:p>
            <a:r>
              <a:rPr lang="fr-FR" dirty="0" smtClean="0"/>
              <a:t>TELETRAVAIL possible :  400 a 600 emplois</a:t>
            </a:r>
            <a:endParaRPr lang="fr-FR" dirty="0"/>
          </a:p>
          <a:p>
            <a:r>
              <a:rPr lang="fr-FR" dirty="0"/>
              <a:t>E</a:t>
            </a:r>
            <a:r>
              <a:rPr lang="fr-FR" dirty="0" smtClean="0"/>
              <a:t>mplois au sein de </a:t>
            </a:r>
            <a:r>
              <a:rPr lang="fr-FR" dirty="0" err="1" smtClean="0"/>
              <a:t>In-SERT</a:t>
            </a:r>
            <a:r>
              <a:rPr lang="fr-FR" dirty="0" smtClean="0"/>
              <a:t> : 160</a:t>
            </a:r>
            <a:endParaRPr lang="fr-FR" dirty="0"/>
          </a:p>
          <a:p>
            <a:r>
              <a:rPr lang="fr-FR" dirty="0" smtClean="0"/>
              <a:t>ESPACE DE CO</a:t>
            </a:r>
            <a:r>
              <a:rPr lang="fr-FR" dirty="0" smtClean="0"/>
              <a:t>WORKING AVEC SEMINAIRES pour les futurs entrepreneurs : 13 </a:t>
            </a:r>
          </a:p>
          <a:p>
            <a:r>
              <a:rPr lang="fr-FR" dirty="0" smtClean="0"/>
              <a:t>Bourses d’</a:t>
            </a:r>
            <a:r>
              <a:rPr lang="fr-FR" dirty="0" err="1" smtClean="0"/>
              <a:t>etudes</a:t>
            </a:r>
            <a:r>
              <a:rPr lang="fr-FR" dirty="0" smtClean="0"/>
              <a:t> : 100 par an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2208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520F7A9-BCC6-472A-84F4-DBA802EA1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Biographie et </a:t>
            </a:r>
            <a:r>
              <a:rPr lang="fr-FR" dirty="0" err="1" smtClean="0"/>
              <a:t>resume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97BB492-E315-4691-99AE-A516D4D6A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343024"/>
            <a:ext cx="11150600" cy="4631919"/>
          </a:xfrm>
        </p:spPr>
        <p:txBody>
          <a:bodyPr>
            <a:normAutofit fontScale="25000" lnSpcReduction="20000"/>
          </a:bodyPr>
          <a:lstStyle/>
          <a:p>
            <a:r>
              <a:rPr lang="en-US" b="1" u="sng" dirty="0"/>
              <a:t>13 PLATEFORMES de FORMATION ET TELETRAVAIL OUVERTES A TOUS</a:t>
            </a:r>
            <a:endParaRPr lang="en-GB" dirty="0"/>
          </a:p>
          <a:p>
            <a:r>
              <a:rPr lang="en-US" b="1" u="sng" dirty="0"/>
              <a:t>FINANCEES PAR LA REUTILISATION</a:t>
            </a:r>
            <a:endParaRPr lang="en-GB" dirty="0"/>
          </a:p>
          <a:p>
            <a:r>
              <a:rPr lang="en-US" b="1" u="sng" dirty="0"/>
              <a:t>de 1300 </a:t>
            </a:r>
            <a:r>
              <a:rPr lang="en-US" b="1" u="sng" dirty="0" smtClean="0"/>
              <a:t>ORDINATEURS</a:t>
            </a:r>
            <a:endParaRPr lang="en-GB" dirty="0" smtClean="0"/>
          </a:p>
          <a:p>
            <a:r>
              <a:rPr lang="en-US" b="1" dirty="0" smtClean="0"/>
              <a:t> </a:t>
            </a:r>
            <a:endParaRPr lang="en-GB" dirty="0" smtClean="0"/>
          </a:p>
          <a:p>
            <a:r>
              <a:rPr lang="en-US" b="1" dirty="0" smtClean="0"/>
              <a:t> </a:t>
            </a:r>
            <a:endParaRPr lang="en-GB" dirty="0" smtClean="0"/>
          </a:p>
          <a:p>
            <a:r>
              <a:rPr lang="en-US" dirty="0" smtClean="0"/>
              <a:t>Anita RASOAMBOLOLONA, </a:t>
            </a:r>
            <a:r>
              <a:rPr lang="en-US" dirty="0" err="1" smtClean="0"/>
              <a:t>entrepreneuse</a:t>
            </a:r>
            <a:r>
              <a:rPr lang="en-US" dirty="0" smtClean="0"/>
              <a:t> Malagasy (</a:t>
            </a:r>
            <a:r>
              <a:rPr lang="en-US" dirty="0" err="1" smtClean="0"/>
              <a:t>Malgache</a:t>
            </a:r>
            <a:r>
              <a:rPr lang="en-US" dirty="0" smtClean="0"/>
              <a:t>) de 23 </a:t>
            </a:r>
            <a:r>
              <a:rPr lang="en-US" dirty="0" err="1" smtClean="0"/>
              <a:t>ans</a:t>
            </a:r>
            <a:r>
              <a:rPr lang="en-US" dirty="0" smtClean="0"/>
              <a:t>, met en place des </a:t>
            </a:r>
            <a:r>
              <a:rPr lang="en-US" b="1" dirty="0" err="1" smtClean="0"/>
              <a:t>centres</a:t>
            </a:r>
            <a:r>
              <a:rPr lang="en-US" b="1" dirty="0" smtClean="0"/>
              <a:t> </a:t>
            </a:r>
            <a:r>
              <a:rPr lang="en-US" b="1" dirty="0" err="1" smtClean="0"/>
              <a:t>ou</a:t>
            </a:r>
            <a:r>
              <a:rPr lang="en-US" b="1" dirty="0" smtClean="0"/>
              <a:t> </a:t>
            </a:r>
            <a:r>
              <a:rPr lang="en-US" b="1" dirty="0" err="1" smtClean="0"/>
              <a:t>platefomes</a:t>
            </a:r>
            <a:r>
              <a:rPr lang="en-US" b="1" dirty="0" smtClean="0"/>
              <a:t> de formation et de </a:t>
            </a:r>
            <a:r>
              <a:rPr lang="en-US" b="1" dirty="0" err="1" smtClean="0"/>
              <a:t>teletravail</a:t>
            </a:r>
            <a:r>
              <a:rPr lang="en-US" dirty="0" smtClean="0"/>
              <a:t>. </a:t>
            </a:r>
            <a:r>
              <a:rPr lang="en-US" dirty="0" err="1" smtClean="0"/>
              <a:t>Ces</a:t>
            </a:r>
            <a:r>
              <a:rPr lang="en-US" dirty="0" smtClean="0"/>
              <a:t> </a:t>
            </a:r>
            <a:r>
              <a:rPr lang="en-US" dirty="0" err="1" smtClean="0"/>
              <a:t>parcs</a:t>
            </a:r>
            <a:r>
              <a:rPr lang="en-US" dirty="0" smtClean="0"/>
              <a:t> </a:t>
            </a:r>
            <a:r>
              <a:rPr lang="en-US" dirty="0" err="1" smtClean="0"/>
              <a:t>informatiques</a:t>
            </a:r>
            <a:r>
              <a:rPr lang="en-US" dirty="0" smtClean="0"/>
              <a:t> </a:t>
            </a:r>
            <a:r>
              <a:rPr lang="en-US" dirty="0" err="1" smtClean="0"/>
              <a:t>accessibles</a:t>
            </a:r>
            <a:r>
              <a:rPr lang="en-US" dirty="0" smtClean="0"/>
              <a:t> a </a:t>
            </a:r>
            <a:r>
              <a:rPr lang="en-US" dirty="0" err="1" smtClean="0"/>
              <a:t>tous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financés</a:t>
            </a:r>
            <a:r>
              <a:rPr lang="en-US" dirty="0" smtClean="0"/>
              <a:t> par la </a:t>
            </a:r>
            <a:r>
              <a:rPr lang="en-US" dirty="0" err="1" smtClean="0"/>
              <a:t>récupération</a:t>
            </a:r>
            <a:r>
              <a:rPr lang="en-US" dirty="0" smtClean="0"/>
              <a:t> et le </a:t>
            </a:r>
            <a:r>
              <a:rPr lang="en-US" b="1" dirty="0" smtClean="0"/>
              <a:t>reconstruction </a:t>
            </a:r>
            <a:r>
              <a:rPr lang="en-US" b="1" dirty="0" err="1" smtClean="0"/>
              <a:t>d'ordinateurs</a:t>
            </a:r>
            <a:r>
              <a:rPr lang="en-US" b="1" dirty="0" smtClean="0"/>
              <a:t> </a:t>
            </a:r>
            <a:r>
              <a:rPr lang="en-US" b="1" dirty="0" err="1" smtClean="0"/>
              <a:t>usagés</a:t>
            </a:r>
            <a:r>
              <a:rPr lang="en-US" dirty="0" smtClean="0"/>
              <a:t>. </a:t>
            </a:r>
            <a:r>
              <a:rPr lang="en-US" dirty="0" err="1" smtClean="0"/>
              <a:t>Ces</a:t>
            </a:r>
            <a:r>
              <a:rPr lang="en-US" dirty="0" smtClean="0"/>
              <a:t> </a:t>
            </a:r>
            <a:r>
              <a:rPr lang="en-US" dirty="0" err="1" smtClean="0"/>
              <a:t>centres</a:t>
            </a:r>
            <a:r>
              <a:rPr lang="en-US" dirty="0" smtClean="0"/>
              <a:t> In-</a:t>
            </a:r>
            <a:r>
              <a:rPr lang="en-US" dirty="0" err="1" smtClean="0"/>
              <a:t>SERT.info</a:t>
            </a:r>
            <a:r>
              <a:rPr lang="en-US" dirty="0" smtClean="0"/>
              <a:t> </a:t>
            </a:r>
            <a:r>
              <a:rPr lang="en-US" b="1" dirty="0" err="1" smtClean="0"/>
              <a:t>dispensent</a:t>
            </a:r>
            <a:r>
              <a:rPr lang="en-US" b="1" dirty="0" smtClean="0"/>
              <a:t> des formations </a:t>
            </a:r>
            <a:r>
              <a:rPr lang="en-US" b="1" dirty="0" err="1" smtClean="0"/>
              <a:t>courtes</a:t>
            </a:r>
            <a:r>
              <a:rPr lang="en-US" b="1" dirty="0" smtClean="0"/>
              <a:t> </a:t>
            </a:r>
            <a:r>
              <a:rPr lang="en-US" b="1" dirty="0" err="1" smtClean="0"/>
              <a:t>à</a:t>
            </a:r>
            <a:r>
              <a:rPr lang="en-US" b="1" dirty="0" smtClean="0"/>
              <a:t> </a:t>
            </a:r>
            <a:r>
              <a:rPr lang="en-US" b="1" dirty="0" err="1" smtClean="0"/>
              <a:t>l'informatique</a:t>
            </a:r>
            <a:r>
              <a:rPr lang="en-US" b="1" dirty="0" smtClean="0"/>
              <a:t> </a:t>
            </a:r>
            <a:r>
              <a:rPr lang="en-US" dirty="0" smtClean="0"/>
              <a:t>et </a:t>
            </a:r>
            <a:r>
              <a:rPr lang="en-US" dirty="0" err="1" smtClean="0"/>
              <a:t>pratiques</a:t>
            </a:r>
            <a:r>
              <a:rPr lang="en-US" dirty="0" smtClean="0"/>
              <a:t>, </a:t>
            </a:r>
            <a:r>
              <a:rPr lang="en-US" dirty="0" err="1" smtClean="0"/>
              <a:t>ils</a:t>
            </a:r>
            <a:r>
              <a:rPr lang="en-US" dirty="0" smtClean="0"/>
              <a:t> </a:t>
            </a:r>
            <a:r>
              <a:rPr lang="en-US" b="1" dirty="0" err="1" smtClean="0"/>
              <a:t>permettent</a:t>
            </a:r>
            <a:r>
              <a:rPr lang="en-US" b="1" dirty="0" smtClean="0"/>
              <a:t> </a:t>
            </a:r>
            <a:r>
              <a:rPr lang="en-US" b="1" dirty="0" err="1" smtClean="0"/>
              <a:t>aussi</a:t>
            </a:r>
            <a:r>
              <a:rPr lang="en-US" b="1" dirty="0" smtClean="0"/>
              <a:t> le </a:t>
            </a:r>
            <a:r>
              <a:rPr lang="en-US" b="1" dirty="0" err="1" smtClean="0"/>
              <a:t>télétravail</a:t>
            </a:r>
            <a:r>
              <a:rPr lang="en-US" dirty="0" smtClean="0"/>
              <a:t>. </a:t>
            </a:r>
            <a:endParaRPr lang="en-GB" dirty="0" smtClean="0"/>
          </a:p>
          <a:p>
            <a:r>
              <a:rPr lang="en-US" dirty="0" err="1" smtClean="0"/>
              <a:t>Ainsi</a:t>
            </a:r>
            <a:r>
              <a:rPr lang="en-US" dirty="0" smtClean="0"/>
              <a:t> </a:t>
            </a:r>
            <a:r>
              <a:rPr lang="en-US" dirty="0" err="1" smtClean="0"/>
              <a:t>l’idée</a:t>
            </a:r>
            <a:r>
              <a:rPr lang="en-US" dirty="0" smtClean="0"/>
              <a:t> </a:t>
            </a:r>
            <a:r>
              <a:rPr lang="en-US" dirty="0" err="1" smtClean="0"/>
              <a:t>d'In-SERT.info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d'aider</a:t>
            </a:r>
            <a:r>
              <a:rPr lang="en-US" dirty="0" smtClean="0"/>
              <a:t> les </a:t>
            </a:r>
            <a:r>
              <a:rPr lang="en-US" dirty="0" err="1" smtClean="0"/>
              <a:t>jeunes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acquérir</a:t>
            </a:r>
            <a:r>
              <a:rPr lang="en-US" dirty="0" smtClean="0"/>
              <a:t> des </a:t>
            </a:r>
            <a:r>
              <a:rPr lang="en-US" dirty="0" err="1" smtClean="0"/>
              <a:t>compétences</a:t>
            </a:r>
            <a:r>
              <a:rPr lang="en-US" dirty="0" smtClean="0"/>
              <a:t> </a:t>
            </a:r>
            <a:r>
              <a:rPr lang="en-US" dirty="0" err="1" smtClean="0"/>
              <a:t>afin</a:t>
            </a:r>
            <a:r>
              <a:rPr lang="en-US" dirty="0" smtClean="0"/>
              <a:t> de </a:t>
            </a:r>
            <a:r>
              <a:rPr lang="en-US" dirty="0" err="1" smtClean="0"/>
              <a:t>pouvoir</a:t>
            </a:r>
            <a:r>
              <a:rPr lang="en-US" dirty="0" smtClean="0"/>
              <a:t> </a:t>
            </a:r>
            <a:r>
              <a:rPr lang="en-US" dirty="0" err="1" smtClean="0"/>
              <a:t>postuler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un </a:t>
            </a:r>
            <a:r>
              <a:rPr lang="en-US" dirty="0" err="1" smtClean="0"/>
              <a:t>emploi</a:t>
            </a:r>
            <a:r>
              <a:rPr lang="en-US" dirty="0" smtClean="0"/>
              <a:t> </a:t>
            </a:r>
            <a:r>
              <a:rPr lang="en-US" dirty="0" err="1" smtClean="0"/>
              <a:t>voire</a:t>
            </a:r>
            <a:r>
              <a:rPr lang="en-US" dirty="0" smtClean="0"/>
              <a:t> un </a:t>
            </a:r>
            <a:r>
              <a:rPr lang="en-US" dirty="0" err="1" smtClean="0"/>
              <a:t>emploi</a:t>
            </a:r>
            <a:r>
              <a:rPr lang="en-US" dirty="0" smtClean="0"/>
              <a:t> stable </a:t>
            </a:r>
            <a:r>
              <a:rPr lang="en-US" dirty="0" err="1" smtClean="0"/>
              <a:t>à</a:t>
            </a:r>
            <a:r>
              <a:rPr lang="en-US" dirty="0" smtClean="0"/>
              <a:t> travers la formation continue pour </a:t>
            </a:r>
            <a:r>
              <a:rPr lang="en-US" dirty="0" err="1" smtClean="0"/>
              <a:t>adultes</a:t>
            </a:r>
            <a:r>
              <a:rPr lang="en-US" dirty="0" smtClean="0"/>
              <a:t>, de plus In-</a:t>
            </a:r>
            <a:r>
              <a:rPr lang="en-US" dirty="0" err="1" smtClean="0"/>
              <a:t>SERT.info</a:t>
            </a:r>
            <a:r>
              <a:rPr lang="en-US" dirty="0" smtClean="0"/>
              <a:t> </a:t>
            </a:r>
            <a:r>
              <a:rPr lang="en-US" dirty="0" err="1" smtClean="0"/>
              <a:t>comme</a:t>
            </a:r>
            <a:r>
              <a:rPr lang="en-US" dirty="0" smtClean="0"/>
              <a:t> </a:t>
            </a:r>
            <a:r>
              <a:rPr lang="en-US" b="1" dirty="0" err="1" smtClean="0"/>
              <a:t>entreprise</a:t>
            </a:r>
            <a:r>
              <a:rPr lang="en-US" b="1" dirty="0" smtClean="0"/>
              <a:t> </a:t>
            </a:r>
            <a:r>
              <a:rPr lang="en-US" b="1" dirty="0" err="1" smtClean="0"/>
              <a:t>socialement</a:t>
            </a:r>
            <a:r>
              <a:rPr lang="en-US" b="1" dirty="0" smtClean="0"/>
              <a:t> </a:t>
            </a:r>
            <a:r>
              <a:rPr lang="en-US" b="1" dirty="0" err="1" smtClean="0"/>
              <a:t>responsable</a:t>
            </a:r>
            <a:r>
              <a:rPr lang="en-US" b="1" dirty="0" smtClean="0"/>
              <a:t> </a:t>
            </a:r>
            <a:r>
              <a:rPr lang="en-US" dirty="0" err="1" smtClean="0"/>
              <a:t>distribue</a:t>
            </a:r>
            <a:r>
              <a:rPr lang="en-US" dirty="0" smtClean="0"/>
              <a:t> 20 </a:t>
            </a:r>
            <a:r>
              <a:rPr lang="en-US" dirty="0" err="1" smtClean="0"/>
              <a:t>à</a:t>
            </a:r>
            <a:r>
              <a:rPr lang="en-US" dirty="0" smtClean="0"/>
              <a:t> 25% de son </a:t>
            </a:r>
            <a:r>
              <a:rPr lang="en-US" dirty="0" err="1" smtClean="0"/>
              <a:t>chiffre</a:t>
            </a:r>
            <a:r>
              <a:rPr lang="en-US" dirty="0" smtClean="0"/>
              <a:t> </a:t>
            </a:r>
            <a:r>
              <a:rPr lang="en-US" dirty="0" err="1" smtClean="0"/>
              <a:t>d'ffaires</a:t>
            </a:r>
            <a:r>
              <a:rPr lang="en-US" dirty="0" smtClean="0"/>
              <a:t> en bourses </a:t>
            </a:r>
            <a:r>
              <a:rPr lang="en-US" dirty="0" err="1" smtClean="0"/>
              <a:t>d’études</a:t>
            </a:r>
            <a:r>
              <a:rPr lang="en-US" dirty="0" smtClean="0"/>
              <a:t> aux </a:t>
            </a:r>
            <a:r>
              <a:rPr lang="en-US" dirty="0" err="1" smtClean="0"/>
              <a:t>jeunes</a:t>
            </a:r>
            <a:r>
              <a:rPr lang="en-US" dirty="0" smtClean="0"/>
              <a:t> qui </a:t>
            </a:r>
            <a:r>
              <a:rPr lang="en-US" dirty="0" err="1" smtClean="0"/>
              <a:t>ont</a:t>
            </a:r>
            <a:r>
              <a:rPr lang="en-US" dirty="0" smtClean="0"/>
              <a:t> des </a:t>
            </a:r>
            <a:r>
              <a:rPr lang="en-US" dirty="0" err="1" smtClean="0"/>
              <a:t>difficultés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financer </a:t>
            </a:r>
            <a:r>
              <a:rPr lang="en-US" dirty="0" err="1" smtClean="0"/>
              <a:t>leurs</a:t>
            </a:r>
            <a:r>
              <a:rPr lang="en-US" dirty="0" smtClean="0"/>
              <a:t> </a:t>
            </a:r>
            <a:r>
              <a:rPr lang="en-US" dirty="0" err="1" smtClean="0"/>
              <a:t>études</a:t>
            </a:r>
            <a:r>
              <a:rPr lang="en-US" dirty="0" smtClean="0"/>
              <a:t> </a:t>
            </a:r>
            <a:r>
              <a:rPr lang="en-US" dirty="0" err="1" smtClean="0"/>
              <a:t>supérieures</a:t>
            </a:r>
            <a:r>
              <a:rPr lang="en-US" dirty="0" smtClean="0"/>
              <a:t>. Les </a:t>
            </a:r>
            <a:r>
              <a:rPr lang="en-US" dirty="0" err="1" smtClean="0"/>
              <a:t>ordinateurs</a:t>
            </a:r>
            <a:r>
              <a:rPr lang="en-US" dirty="0" smtClean="0"/>
              <a:t> </a:t>
            </a:r>
            <a:r>
              <a:rPr lang="en-US" dirty="0" err="1" smtClean="0"/>
              <a:t>collectés</a:t>
            </a:r>
            <a:r>
              <a:rPr lang="en-US" dirty="0" smtClean="0"/>
              <a:t> et </a:t>
            </a:r>
            <a:r>
              <a:rPr lang="en-US" dirty="0" err="1" smtClean="0"/>
              <a:t>reconstruits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vendus</a:t>
            </a:r>
            <a:r>
              <a:rPr lang="en-US" dirty="0" smtClean="0"/>
              <a:t> par de 25 a 60% </a:t>
            </a:r>
            <a:r>
              <a:rPr lang="en-US" dirty="0" err="1" smtClean="0"/>
              <a:t>moins</a:t>
            </a:r>
            <a:r>
              <a:rPr lang="en-US" dirty="0" smtClean="0"/>
              <a:t> </a:t>
            </a:r>
            <a:r>
              <a:rPr lang="en-US" dirty="0" err="1" smtClean="0"/>
              <a:t>cher</a:t>
            </a:r>
            <a:r>
              <a:rPr lang="en-US" dirty="0" smtClean="0"/>
              <a:t> </a:t>
            </a:r>
            <a:r>
              <a:rPr lang="en-US" dirty="0" err="1" smtClean="0"/>
              <a:t>afin</a:t>
            </a:r>
            <a:r>
              <a:rPr lang="en-US" dirty="0" smtClean="0"/>
              <a:t> de </a:t>
            </a:r>
            <a:r>
              <a:rPr lang="en-US" dirty="0" err="1" smtClean="0"/>
              <a:t>démocratiser</a:t>
            </a:r>
            <a:r>
              <a:rPr lang="en-US" dirty="0" smtClean="0"/>
              <a:t> </a:t>
            </a:r>
            <a:r>
              <a:rPr lang="en-US" dirty="0" err="1" smtClean="0"/>
              <a:t>l'accès</a:t>
            </a:r>
            <a:r>
              <a:rPr lang="en-US" dirty="0" smtClean="0"/>
              <a:t> a la formation en </a:t>
            </a:r>
            <a:r>
              <a:rPr lang="en-US" dirty="0" err="1" smtClean="0"/>
              <a:t>ligne</a:t>
            </a:r>
            <a:r>
              <a:rPr lang="en-US" dirty="0" smtClean="0"/>
              <a:t> et au </a:t>
            </a:r>
            <a:r>
              <a:rPr lang="en-US" dirty="0" err="1" smtClean="0"/>
              <a:t>télétravail</a:t>
            </a:r>
            <a:r>
              <a:rPr lang="en-US" dirty="0" smtClean="0"/>
              <a:t>.</a:t>
            </a:r>
            <a:endParaRPr lang="en-GB" dirty="0" smtClean="0"/>
          </a:p>
          <a:p>
            <a:r>
              <a:rPr lang="en-US" dirty="0" smtClean="0"/>
              <a:t>« Je </a:t>
            </a:r>
            <a:r>
              <a:rPr lang="en-US" dirty="0" err="1" smtClean="0"/>
              <a:t>suis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femme </a:t>
            </a:r>
            <a:r>
              <a:rPr lang="en-US" dirty="0" err="1" smtClean="0"/>
              <a:t>une</a:t>
            </a:r>
            <a:r>
              <a:rPr lang="en-US" dirty="0" smtClean="0"/>
              <a:t> femme </a:t>
            </a:r>
            <a:r>
              <a:rPr lang="en-US" dirty="0" err="1" smtClean="0"/>
              <a:t>inconnue</a:t>
            </a:r>
            <a:r>
              <a:rPr lang="en-US" dirty="0" smtClean="0"/>
              <a:t> du monde (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diplômé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salarié</a:t>
            </a:r>
            <a:r>
              <a:rPr lang="en-US" dirty="0" smtClean="0"/>
              <a:t>), je </a:t>
            </a:r>
            <a:r>
              <a:rPr lang="en-US" dirty="0" err="1" smtClean="0"/>
              <a:t>n’ai</a:t>
            </a:r>
            <a:r>
              <a:rPr lang="en-US" dirty="0" smtClean="0"/>
              <a:t> pas beaucoup </a:t>
            </a:r>
            <a:r>
              <a:rPr lang="en-US" dirty="0" err="1" smtClean="0"/>
              <a:t>d’expérience</a:t>
            </a:r>
            <a:r>
              <a:rPr lang="en-US" dirty="0" smtClean="0"/>
              <a:t>, je pars avec pas mal de handicaps ! » </a:t>
            </a:r>
            <a:r>
              <a:rPr lang="en-US" dirty="0" err="1" smtClean="0"/>
              <a:t>comme</a:t>
            </a:r>
            <a:r>
              <a:rPr lang="en-US" dirty="0" smtClean="0"/>
              <a:t> bon </a:t>
            </a:r>
            <a:r>
              <a:rPr lang="en-US" dirty="0" err="1" smtClean="0"/>
              <a:t>nombre</a:t>
            </a:r>
            <a:r>
              <a:rPr lang="en-US" dirty="0" smtClean="0"/>
              <a:t> de </a:t>
            </a:r>
            <a:r>
              <a:rPr lang="en-US" dirty="0" err="1" smtClean="0"/>
              <a:t>malagasy</a:t>
            </a:r>
            <a:r>
              <a:rPr lang="en-US" dirty="0" smtClean="0"/>
              <a:t>. </a:t>
            </a:r>
            <a:endParaRPr lang="en-GB" dirty="0" smtClean="0"/>
          </a:p>
          <a:p>
            <a:r>
              <a:rPr lang="en-US" dirty="0" smtClean="0"/>
              <a:t>Anita RASOAMBOLOLONA, a </a:t>
            </a:r>
            <a:r>
              <a:rPr lang="en-US" dirty="0" err="1" smtClean="0"/>
              <a:t>lancé</a:t>
            </a:r>
            <a:r>
              <a:rPr lang="en-US" dirty="0" smtClean="0"/>
              <a:t> la start-up In-SERT, </a:t>
            </a:r>
            <a:r>
              <a:rPr lang="en-US" dirty="0" err="1" smtClean="0"/>
              <a:t>à</a:t>
            </a:r>
            <a:r>
              <a:rPr lang="en-US" dirty="0" smtClean="0"/>
              <a:t> tout </a:t>
            </a:r>
            <a:r>
              <a:rPr lang="en-US" dirty="0" err="1" smtClean="0"/>
              <a:t>juste</a:t>
            </a:r>
            <a:r>
              <a:rPr lang="en-US" dirty="0" smtClean="0"/>
              <a:t> 23 ans. Initiative qui a pour ambition de former le plus grand </a:t>
            </a:r>
            <a:r>
              <a:rPr lang="en-US" dirty="0" err="1" smtClean="0"/>
              <a:t>nombre</a:t>
            </a:r>
            <a:r>
              <a:rPr lang="en-US" dirty="0" smtClean="0"/>
              <a:t> possible de </a:t>
            </a:r>
            <a:r>
              <a:rPr lang="en-US" dirty="0" err="1" smtClean="0"/>
              <a:t>personnes</a:t>
            </a:r>
            <a:r>
              <a:rPr lang="en-US" dirty="0" smtClean="0"/>
              <a:t> en formations </a:t>
            </a:r>
            <a:r>
              <a:rPr lang="en-US" dirty="0" err="1" smtClean="0"/>
              <a:t>courtes</a:t>
            </a:r>
            <a:r>
              <a:rPr lang="en-US" dirty="0" smtClean="0"/>
              <a:t> </a:t>
            </a:r>
            <a:r>
              <a:rPr lang="en-US" dirty="0" err="1" smtClean="0"/>
              <a:t>puis</a:t>
            </a:r>
            <a:r>
              <a:rPr lang="en-US" dirty="0" smtClean="0"/>
              <a:t> en formation </a:t>
            </a:r>
            <a:r>
              <a:rPr lang="en-US" dirty="0" err="1" smtClean="0"/>
              <a:t>longues</a:t>
            </a:r>
            <a:r>
              <a:rPr lang="en-US" dirty="0" smtClean="0"/>
              <a:t> </a:t>
            </a:r>
            <a:r>
              <a:rPr lang="en-US" dirty="0" err="1" smtClean="0"/>
              <a:t>comme</a:t>
            </a:r>
            <a:r>
              <a:rPr lang="en-US" dirty="0" smtClean="0"/>
              <a:t> : </a:t>
            </a:r>
            <a:r>
              <a:rPr lang="en-US" dirty="0" err="1" smtClean="0"/>
              <a:t>Techniciens</a:t>
            </a:r>
            <a:r>
              <a:rPr lang="en-US" dirty="0" smtClean="0"/>
              <a:t> en maintenance </a:t>
            </a:r>
            <a:r>
              <a:rPr lang="en-US" dirty="0" err="1" smtClean="0"/>
              <a:t>electronique</a:t>
            </a:r>
            <a:r>
              <a:rPr lang="en-US" dirty="0" smtClean="0"/>
              <a:t> , Assistant(e) en marketing digital (internet)… et </a:t>
            </a:r>
            <a:r>
              <a:rPr lang="en-US" dirty="0" err="1" smtClean="0"/>
              <a:t>d’aider</a:t>
            </a:r>
            <a:r>
              <a:rPr lang="en-US" dirty="0" smtClean="0"/>
              <a:t> les </a:t>
            </a:r>
            <a:r>
              <a:rPr lang="en-US" dirty="0" err="1" smtClean="0"/>
              <a:t>jeunes</a:t>
            </a:r>
            <a:r>
              <a:rPr lang="en-US" dirty="0" smtClean="0"/>
              <a:t> qui </a:t>
            </a:r>
            <a:r>
              <a:rPr lang="en-US" dirty="0" err="1" smtClean="0"/>
              <a:t>ont</a:t>
            </a:r>
            <a:r>
              <a:rPr lang="en-US" dirty="0" smtClean="0"/>
              <a:t> la </a:t>
            </a:r>
            <a:r>
              <a:rPr lang="en-US" dirty="0" err="1" smtClean="0"/>
              <a:t>difficulté</a:t>
            </a:r>
            <a:r>
              <a:rPr lang="en-US" dirty="0" smtClean="0"/>
              <a:t> de payer des </a:t>
            </a:r>
            <a:r>
              <a:rPr lang="en-US" dirty="0" err="1" smtClean="0"/>
              <a:t>études</a:t>
            </a:r>
            <a:r>
              <a:rPr lang="en-US" dirty="0" smtClean="0"/>
              <a:t> après le </a:t>
            </a:r>
            <a:r>
              <a:rPr lang="en-US" dirty="0" err="1" smtClean="0"/>
              <a:t>baccalauréat</a:t>
            </a:r>
            <a:r>
              <a:rPr lang="en-US" dirty="0" smtClean="0"/>
              <a:t>.</a:t>
            </a:r>
            <a:endParaRPr lang="en-GB" dirty="0" smtClean="0"/>
          </a:p>
          <a:p>
            <a:r>
              <a:rPr lang="en-US" dirty="0" smtClean="0"/>
              <a:t>« </a:t>
            </a:r>
            <a:r>
              <a:rPr lang="en-US" dirty="0" err="1" smtClean="0"/>
              <a:t>Cette</a:t>
            </a:r>
            <a:r>
              <a:rPr lang="en-US" dirty="0" smtClean="0"/>
              <a:t> </a:t>
            </a:r>
            <a:r>
              <a:rPr lang="en-US" dirty="0" err="1" smtClean="0"/>
              <a:t>année</a:t>
            </a:r>
            <a:r>
              <a:rPr lang="en-US" dirty="0" smtClean="0"/>
              <a:t> nous </a:t>
            </a:r>
            <a:r>
              <a:rPr lang="en-US" dirty="0" err="1" smtClean="0"/>
              <a:t>demarrrons</a:t>
            </a:r>
            <a:r>
              <a:rPr lang="en-US" dirty="0" smtClean="0"/>
              <a:t> les formations </a:t>
            </a:r>
            <a:r>
              <a:rPr lang="en-US" dirty="0" err="1" smtClean="0"/>
              <a:t>courtes</a:t>
            </a:r>
            <a:r>
              <a:rPr lang="en-US" dirty="0" smtClean="0"/>
              <a:t> et en </a:t>
            </a:r>
            <a:r>
              <a:rPr lang="en-US" dirty="0" err="1" smtClean="0"/>
              <a:t>parallèle</a:t>
            </a:r>
            <a:r>
              <a:rPr lang="en-US" dirty="0" smtClean="0"/>
              <a:t>, nous </a:t>
            </a:r>
            <a:r>
              <a:rPr lang="en-US" dirty="0" err="1" smtClean="0"/>
              <a:t>proposerons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un an des formations </a:t>
            </a:r>
            <a:r>
              <a:rPr lang="en-US" dirty="0" err="1" smtClean="0"/>
              <a:t>longues</a:t>
            </a:r>
            <a:r>
              <a:rPr lang="en-US" dirty="0" smtClean="0"/>
              <a:t> au </a:t>
            </a:r>
            <a:r>
              <a:rPr lang="en-US" dirty="0" err="1" smtClean="0"/>
              <a:t>numériques</a:t>
            </a:r>
            <a:r>
              <a:rPr lang="en-US" dirty="0" smtClean="0"/>
              <a:t> (assistant de communication </a:t>
            </a:r>
            <a:r>
              <a:rPr lang="en-US" dirty="0" err="1" smtClean="0"/>
              <a:t>digitale</a:t>
            </a:r>
            <a:r>
              <a:rPr lang="en-US" dirty="0" smtClean="0"/>
              <a:t>, e-commerce…) et </a:t>
            </a:r>
            <a:r>
              <a:rPr lang="en-US" dirty="0" err="1" smtClean="0"/>
              <a:t>pratique</a:t>
            </a:r>
            <a:r>
              <a:rPr lang="en-US" dirty="0" smtClean="0"/>
              <a:t> (maintenance des </a:t>
            </a:r>
            <a:r>
              <a:rPr lang="en-US" dirty="0" err="1" smtClean="0"/>
              <a:t>appareils</a:t>
            </a:r>
            <a:r>
              <a:rPr lang="en-US" dirty="0" smtClean="0"/>
              <a:t> </a:t>
            </a:r>
            <a:r>
              <a:rPr lang="en-US" dirty="0" err="1" smtClean="0"/>
              <a:t>électroniques</a:t>
            </a:r>
            <a:r>
              <a:rPr lang="en-US" dirty="0" smtClean="0"/>
              <a:t>, </a:t>
            </a:r>
            <a:r>
              <a:rPr lang="en-US" dirty="0" err="1" smtClean="0"/>
              <a:t>réparation</a:t>
            </a:r>
            <a:r>
              <a:rPr lang="en-US" dirty="0" smtClean="0"/>
              <a:t> de </a:t>
            </a:r>
            <a:r>
              <a:rPr lang="en-US" dirty="0" err="1" smtClean="0"/>
              <a:t>ses</a:t>
            </a:r>
            <a:r>
              <a:rPr lang="en-US" dirty="0" smtClean="0"/>
              <a:t> </a:t>
            </a:r>
            <a:r>
              <a:rPr lang="en-US" dirty="0" err="1" smtClean="0"/>
              <a:t>appareil</a:t>
            </a:r>
            <a:r>
              <a:rPr lang="en-US" dirty="0" smtClean="0"/>
              <a:t> </a:t>
            </a:r>
            <a:r>
              <a:rPr lang="en-US" dirty="0" err="1" smtClean="0"/>
              <a:t>électroniques</a:t>
            </a:r>
            <a:r>
              <a:rPr lang="en-US" dirty="0" smtClean="0"/>
              <a:t>). </a:t>
            </a:r>
            <a:r>
              <a:rPr lang="en-US" dirty="0" err="1" smtClean="0"/>
              <a:t>Ces</a:t>
            </a:r>
            <a:r>
              <a:rPr lang="en-US" dirty="0" smtClean="0"/>
              <a:t> formations </a:t>
            </a:r>
            <a:r>
              <a:rPr lang="en-US" dirty="0" err="1" smtClean="0"/>
              <a:t>seront</a:t>
            </a:r>
            <a:r>
              <a:rPr lang="en-US" dirty="0" smtClean="0"/>
              <a:t> </a:t>
            </a:r>
            <a:r>
              <a:rPr lang="en-US" dirty="0" err="1" smtClean="0"/>
              <a:t>accessibles</a:t>
            </a:r>
            <a:r>
              <a:rPr lang="en-US" dirty="0" smtClean="0"/>
              <a:t> et </a:t>
            </a:r>
            <a:r>
              <a:rPr lang="en-US" dirty="0" err="1" smtClean="0"/>
              <a:t>ouvertes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tous</a:t>
            </a:r>
            <a:r>
              <a:rPr lang="en-US" dirty="0" smtClean="0"/>
              <a:t>, </a:t>
            </a:r>
            <a:r>
              <a:rPr lang="en-US" dirty="0" err="1" smtClean="0"/>
              <a:t>afin</a:t>
            </a:r>
            <a:r>
              <a:rPr lang="en-US" dirty="0" smtClean="0"/>
              <a:t> </a:t>
            </a:r>
            <a:r>
              <a:rPr lang="en-US" dirty="0" err="1" smtClean="0"/>
              <a:t>d'aider</a:t>
            </a:r>
            <a:r>
              <a:rPr lang="en-US" dirty="0" smtClean="0"/>
              <a:t> les </a:t>
            </a:r>
            <a:r>
              <a:rPr lang="en-US" dirty="0" err="1" smtClean="0"/>
              <a:t>malgaches</a:t>
            </a:r>
            <a:r>
              <a:rPr lang="en-US" dirty="0" smtClean="0"/>
              <a:t> qui en </a:t>
            </a:r>
            <a:r>
              <a:rPr lang="en-US" dirty="0" err="1" smtClean="0"/>
              <a:t>ont</a:t>
            </a:r>
            <a:r>
              <a:rPr lang="en-US" dirty="0" smtClean="0"/>
              <a:t> </a:t>
            </a:r>
            <a:r>
              <a:rPr lang="en-US" dirty="0" err="1" smtClean="0"/>
              <a:t>besoin</a:t>
            </a:r>
            <a:r>
              <a:rPr lang="en-US" dirty="0" smtClean="0"/>
              <a:t> et </a:t>
            </a:r>
            <a:r>
              <a:rPr lang="en-US" dirty="0" err="1" smtClean="0"/>
              <a:t>leur</a:t>
            </a:r>
            <a:r>
              <a:rPr lang="en-US" dirty="0" smtClean="0"/>
              <a:t> </a:t>
            </a:r>
            <a:r>
              <a:rPr lang="en-US" dirty="0" err="1" smtClean="0"/>
              <a:t>permettre</a:t>
            </a:r>
            <a:r>
              <a:rPr lang="en-US" dirty="0" smtClean="0"/>
              <a:t> de </a:t>
            </a:r>
            <a:r>
              <a:rPr lang="en-US" dirty="0" err="1" smtClean="0"/>
              <a:t>décrocher</a:t>
            </a:r>
            <a:r>
              <a:rPr lang="en-US" dirty="0" smtClean="0"/>
              <a:t> un </a:t>
            </a:r>
            <a:r>
              <a:rPr lang="en-US" dirty="0" err="1" smtClean="0"/>
              <a:t>emploi</a:t>
            </a:r>
            <a:r>
              <a:rPr lang="en-US" dirty="0" smtClean="0"/>
              <a:t> stable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entreprise</a:t>
            </a:r>
            <a:r>
              <a:rPr lang="en-US" dirty="0" smtClean="0"/>
              <a:t> locale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étrangère</a:t>
            </a:r>
            <a:r>
              <a:rPr lang="en-US" dirty="0" smtClean="0"/>
              <a:t>.</a:t>
            </a:r>
            <a:endParaRPr lang="en-GB" dirty="0" smtClean="0"/>
          </a:p>
          <a:p>
            <a:r>
              <a:rPr lang="en-US" dirty="0" smtClean="0"/>
              <a:t>Nous </a:t>
            </a:r>
            <a:r>
              <a:rPr lang="en-US" dirty="0" err="1" smtClean="0"/>
              <a:t>proposons</a:t>
            </a:r>
            <a:r>
              <a:rPr lang="en-US" dirty="0" smtClean="0"/>
              <a:t> </a:t>
            </a:r>
            <a:r>
              <a:rPr lang="en-US" dirty="0" err="1" smtClean="0"/>
              <a:t>aussi</a:t>
            </a:r>
            <a:r>
              <a:rPr lang="en-US" dirty="0" smtClean="0"/>
              <a:t> déjà des bourses </a:t>
            </a:r>
            <a:r>
              <a:rPr lang="en-US" dirty="0" err="1" smtClean="0"/>
              <a:t>d’étude</a:t>
            </a:r>
            <a:r>
              <a:rPr lang="en-US" dirty="0" smtClean="0"/>
              <a:t> </a:t>
            </a:r>
            <a:r>
              <a:rPr lang="en-US" dirty="0" err="1" smtClean="0"/>
              <a:t>afin</a:t>
            </a:r>
            <a:r>
              <a:rPr lang="en-US" dirty="0" smtClean="0"/>
              <a:t> de </a:t>
            </a:r>
            <a:r>
              <a:rPr lang="en-US" dirty="0" err="1" smtClean="0"/>
              <a:t>pouvoir</a:t>
            </a:r>
            <a:r>
              <a:rPr lang="en-US" dirty="0" smtClean="0"/>
              <a:t> </a:t>
            </a:r>
            <a:r>
              <a:rPr lang="en-US" dirty="0" err="1" smtClean="0"/>
              <a:t>répondre</a:t>
            </a:r>
            <a:r>
              <a:rPr lang="en-US" dirty="0" smtClean="0"/>
              <a:t> aux </a:t>
            </a:r>
            <a:r>
              <a:rPr lang="en-US" dirty="0" err="1" smtClean="0"/>
              <a:t>besoins</a:t>
            </a:r>
            <a:r>
              <a:rPr lang="en-US" dirty="0" smtClean="0"/>
              <a:t> des </a:t>
            </a:r>
            <a:r>
              <a:rPr lang="en-US" dirty="0" err="1" smtClean="0"/>
              <a:t>jeunes</a:t>
            </a:r>
            <a:r>
              <a:rPr lang="en-US" dirty="0" smtClean="0"/>
              <a:t> </a:t>
            </a:r>
            <a:r>
              <a:rPr lang="en-US" dirty="0" err="1" smtClean="0"/>
              <a:t>venant</a:t>
            </a:r>
            <a:r>
              <a:rPr lang="en-US" dirty="0" smtClean="0"/>
              <a:t> de </a:t>
            </a:r>
            <a:r>
              <a:rPr lang="en-US" dirty="0" err="1" smtClean="0"/>
              <a:t>familles</a:t>
            </a:r>
            <a:r>
              <a:rPr lang="en-US" dirty="0" smtClean="0"/>
              <a:t> </a:t>
            </a:r>
            <a:r>
              <a:rPr lang="en-US" dirty="0" err="1" smtClean="0"/>
              <a:t>fragiles</a:t>
            </a:r>
            <a:r>
              <a:rPr lang="en-US" dirty="0" smtClean="0"/>
              <a:t> et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les </a:t>
            </a:r>
            <a:r>
              <a:rPr lang="en-US" dirty="0" err="1" smtClean="0"/>
              <a:t>autres</a:t>
            </a:r>
            <a:r>
              <a:rPr lang="en-US" dirty="0" smtClean="0"/>
              <a:t> </a:t>
            </a:r>
            <a:r>
              <a:rPr lang="en-US" dirty="0" err="1" smtClean="0"/>
              <a:t>filières</a:t>
            </a:r>
            <a:r>
              <a:rPr lang="en-US" dirty="0" smtClean="0"/>
              <a:t>. </a:t>
            </a:r>
            <a:r>
              <a:rPr lang="en-US" dirty="0" err="1" smtClean="0"/>
              <a:t>Ces</a:t>
            </a:r>
            <a:r>
              <a:rPr lang="en-US" dirty="0" smtClean="0"/>
              <a:t> bourses </a:t>
            </a:r>
            <a:r>
              <a:rPr lang="en-US" dirty="0" err="1" smtClean="0"/>
              <a:t>d’études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accessibles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tous</a:t>
            </a:r>
            <a:r>
              <a:rPr lang="en-US" dirty="0" smtClean="0"/>
              <a:t> les </a:t>
            </a:r>
            <a:r>
              <a:rPr lang="en-US" dirty="0" err="1" smtClean="0"/>
              <a:t>jeunes</a:t>
            </a:r>
            <a:r>
              <a:rPr lang="en-US" dirty="0" smtClean="0"/>
              <a:t> </a:t>
            </a:r>
            <a:r>
              <a:rPr lang="en-US" dirty="0" err="1" smtClean="0"/>
              <a:t>malagasy</a:t>
            </a:r>
            <a:r>
              <a:rPr lang="en-US" dirty="0" smtClean="0"/>
              <a:t> </a:t>
            </a:r>
            <a:r>
              <a:rPr lang="en-US" dirty="0" err="1" smtClean="0"/>
              <a:t>défavorisés</a:t>
            </a:r>
            <a:r>
              <a:rPr lang="en-US" dirty="0" smtClean="0"/>
              <a:t> </a:t>
            </a:r>
            <a:r>
              <a:rPr lang="en-US" dirty="0" err="1" smtClean="0"/>
              <a:t>afin</a:t>
            </a:r>
            <a:r>
              <a:rPr lang="en-US" dirty="0" smtClean="0"/>
              <a:t> de </a:t>
            </a:r>
            <a:r>
              <a:rPr lang="en-US" dirty="0" err="1" smtClean="0"/>
              <a:t>pouvoir</a:t>
            </a:r>
            <a:r>
              <a:rPr lang="en-US" dirty="0" smtClean="0"/>
              <a:t> les aider </a:t>
            </a:r>
            <a:r>
              <a:rPr lang="en-US" dirty="0" err="1" smtClean="0"/>
              <a:t>financièrement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continuer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reprendre</a:t>
            </a:r>
            <a:r>
              <a:rPr lang="en-US" dirty="0" smtClean="0"/>
              <a:t> </a:t>
            </a:r>
            <a:r>
              <a:rPr lang="en-US" dirty="0" err="1" smtClean="0"/>
              <a:t>leurs</a:t>
            </a:r>
            <a:r>
              <a:rPr lang="en-US" dirty="0" smtClean="0"/>
              <a:t> </a:t>
            </a:r>
            <a:r>
              <a:rPr lang="en-US" dirty="0" err="1" smtClean="0"/>
              <a:t>études</a:t>
            </a:r>
            <a:r>
              <a:rPr lang="en-US" dirty="0" smtClean="0"/>
              <a:t> après le </a:t>
            </a:r>
            <a:r>
              <a:rPr lang="en-US" dirty="0" err="1" smtClean="0"/>
              <a:t>baccalauréat</a:t>
            </a:r>
            <a:r>
              <a:rPr lang="en-US" dirty="0" smtClean="0"/>
              <a:t> » </a:t>
            </a:r>
            <a:r>
              <a:rPr lang="en-US" dirty="0" err="1" smtClean="0"/>
              <a:t>résume</a:t>
            </a:r>
            <a:r>
              <a:rPr lang="en-US" dirty="0" smtClean="0"/>
              <a:t> la </a:t>
            </a:r>
            <a:r>
              <a:rPr lang="en-US" dirty="0" err="1" smtClean="0"/>
              <a:t>jeune</a:t>
            </a:r>
            <a:r>
              <a:rPr lang="en-US" dirty="0" smtClean="0"/>
              <a:t> femme </a:t>
            </a:r>
            <a:r>
              <a:rPr lang="en-US" dirty="0" err="1" smtClean="0"/>
              <a:t>inconnue</a:t>
            </a:r>
            <a:r>
              <a:rPr lang="en-US" dirty="0" smtClean="0"/>
              <a:t> du monde.</a:t>
            </a:r>
            <a:endParaRPr lang="en-GB" dirty="0" smtClean="0"/>
          </a:p>
          <a:p>
            <a:r>
              <a:rPr lang="en-US" dirty="0" smtClean="0"/>
              <a:t> </a:t>
            </a:r>
            <a:endParaRPr lang="en-GB" dirty="0" smtClean="0"/>
          </a:p>
          <a:p>
            <a:r>
              <a:rPr lang="en-US" b="1" dirty="0" smtClean="0"/>
              <a:t>POURQUOI CE PROJET ?</a:t>
            </a:r>
            <a:endParaRPr lang="en-GB" dirty="0" smtClean="0"/>
          </a:p>
          <a:p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projet</a:t>
            </a:r>
            <a:r>
              <a:rPr lang="en-US" dirty="0" smtClean="0"/>
              <a:t> </a:t>
            </a:r>
            <a:r>
              <a:rPr lang="en-US" dirty="0" err="1" smtClean="0"/>
              <a:t>n’était</a:t>
            </a:r>
            <a:r>
              <a:rPr lang="en-US" dirty="0" smtClean="0"/>
              <a:t> pas son </a:t>
            </a:r>
            <a:r>
              <a:rPr lang="en-US" dirty="0" err="1" smtClean="0"/>
              <a:t>rêve</a:t>
            </a:r>
            <a:r>
              <a:rPr lang="en-US" dirty="0" smtClean="0"/>
              <a:t> </a:t>
            </a:r>
            <a:r>
              <a:rPr lang="en-US" dirty="0" err="1" smtClean="0"/>
              <a:t>d’enfance</a:t>
            </a:r>
            <a:r>
              <a:rPr lang="en-US" dirty="0" smtClean="0"/>
              <a:t>, </a:t>
            </a:r>
            <a:r>
              <a:rPr lang="en-US" dirty="0" err="1" smtClean="0"/>
              <a:t>mais</a:t>
            </a:r>
            <a:r>
              <a:rPr lang="en-US" dirty="0" smtClean="0"/>
              <a:t> un an après </a:t>
            </a:r>
            <a:r>
              <a:rPr lang="en-US" dirty="0" err="1" smtClean="0"/>
              <a:t>avoir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son </a:t>
            </a:r>
            <a:r>
              <a:rPr lang="en-US" dirty="0" err="1" smtClean="0"/>
              <a:t>baccalauréat</a:t>
            </a:r>
            <a:r>
              <a:rPr lang="en-US" dirty="0" smtClean="0"/>
              <a:t>, </a:t>
            </a:r>
            <a:r>
              <a:rPr lang="en-US" dirty="0" err="1" smtClean="0"/>
              <a:t>elle</a:t>
            </a:r>
            <a:r>
              <a:rPr lang="en-US" dirty="0" smtClean="0"/>
              <a:t> a </a:t>
            </a:r>
            <a:r>
              <a:rPr lang="en-US" dirty="0" err="1" smtClean="0"/>
              <a:t>commencé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étudier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projet</a:t>
            </a:r>
            <a:r>
              <a:rPr lang="en-US" dirty="0" smtClean="0"/>
              <a:t> après </a:t>
            </a:r>
            <a:r>
              <a:rPr lang="en-US" dirty="0" err="1" smtClean="0"/>
              <a:t>avoir</a:t>
            </a:r>
            <a:r>
              <a:rPr lang="en-US" dirty="0" smtClean="0"/>
              <a:t> </a:t>
            </a:r>
            <a:r>
              <a:rPr lang="en-US" dirty="0" err="1" smtClean="0"/>
              <a:t>connu</a:t>
            </a:r>
            <a:r>
              <a:rPr lang="en-US" dirty="0" smtClean="0"/>
              <a:t> EMMAUS (initiative de </a:t>
            </a:r>
            <a:r>
              <a:rPr lang="en-US" dirty="0" err="1" smtClean="0"/>
              <a:t>l'Abbé</a:t>
            </a:r>
            <a:r>
              <a:rPr lang="en-US" dirty="0" smtClean="0"/>
              <a:t> PIERRE, France, </a:t>
            </a:r>
            <a:r>
              <a:rPr lang="en-US" dirty="0" err="1" smtClean="0"/>
              <a:t>depuis</a:t>
            </a:r>
            <a:r>
              <a:rPr lang="en-US" dirty="0" smtClean="0"/>
              <a:t> 1954!)</a:t>
            </a:r>
            <a:endParaRPr lang="en-GB" dirty="0" smtClean="0"/>
          </a:p>
          <a:p>
            <a:r>
              <a:rPr lang="en-US" dirty="0" smtClean="0"/>
              <a:t>En </a:t>
            </a:r>
            <a:r>
              <a:rPr lang="en-US" dirty="0" err="1" smtClean="0"/>
              <a:t>effet</a:t>
            </a:r>
            <a:r>
              <a:rPr lang="en-US" dirty="0" smtClean="0"/>
              <a:t>, « Mon </a:t>
            </a:r>
            <a:r>
              <a:rPr lang="en-US" dirty="0" err="1" smtClean="0"/>
              <a:t>rêve</a:t>
            </a:r>
            <a:r>
              <a:rPr lang="en-US" dirty="0" smtClean="0"/>
              <a:t> </a:t>
            </a:r>
            <a:r>
              <a:rPr lang="en-US" dirty="0" err="1" smtClean="0"/>
              <a:t>était</a:t>
            </a:r>
            <a:r>
              <a:rPr lang="en-US" dirty="0" smtClean="0"/>
              <a:t> de </a:t>
            </a:r>
            <a:r>
              <a:rPr lang="en-US" dirty="0" err="1" smtClean="0"/>
              <a:t>devenir</a:t>
            </a:r>
            <a:r>
              <a:rPr lang="en-US" dirty="0" smtClean="0"/>
              <a:t> un </a:t>
            </a:r>
            <a:r>
              <a:rPr lang="en-US" dirty="0" err="1" smtClean="0"/>
              <a:t>docteur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malheureusement</a:t>
            </a:r>
            <a:r>
              <a:rPr lang="en-US" dirty="0" smtClean="0"/>
              <a:t> je </a:t>
            </a:r>
            <a:r>
              <a:rPr lang="en-US" dirty="0" err="1" smtClean="0"/>
              <a:t>n’ai</a:t>
            </a:r>
            <a:r>
              <a:rPr lang="en-US" dirty="0" smtClean="0"/>
              <a:t> pas </a:t>
            </a:r>
            <a:r>
              <a:rPr lang="en-US" dirty="0" err="1" smtClean="0"/>
              <a:t>pu</a:t>
            </a:r>
            <a:r>
              <a:rPr lang="en-US" dirty="0" smtClean="0"/>
              <a:t> </a:t>
            </a:r>
            <a:r>
              <a:rPr lang="en-US" dirty="0" err="1" smtClean="0"/>
              <a:t>réalisé</a:t>
            </a:r>
            <a:r>
              <a:rPr lang="en-US" dirty="0" smtClean="0"/>
              <a:t> </a:t>
            </a:r>
            <a:r>
              <a:rPr lang="en-US" dirty="0" err="1" smtClean="0"/>
              <a:t>mon</a:t>
            </a:r>
            <a:r>
              <a:rPr lang="en-US" dirty="0" smtClean="0"/>
              <a:t> </a:t>
            </a:r>
            <a:r>
              <a:rPr lang="en-US" dirty="0" err="1" smtClean="0"/>
              <a:t>rêve</a:t>
            </a:r>
            <a:r>
              <a:rPr lang="en-US" dirty="0" smtClean="0"/>
              <a:t> </a:t>
            </a:r>
            <a:r>
              <a:rPr lang="en-US" dirty="0" err="1" smtClean="0"/>
              <a:t>d’enfance</a:t>
            </a:r>
            <a:r>
              <a:rPr lang="en-US" dirty="0" smtClean="0"/>
              <a:t>. Après </a:t>
            </a:r>
            <a:r>
              <a:rPr lang="en-US" dirty="0" err="1" smtClean="0"/>
              <a:t>avoir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mon</a:t>
            </a:r>
            <a:r>
              <a:rPr lang="en-US" dirty="0" smtClean="0"/>
              <a:t> </a:t>
            </a:r>
            <a:r>
              <a:rPr lang="en-US" dirty="0" err="1" smtClean="0"/>
              <a:t>diplôme</a:t>
            </a:r>
            <a:r>
              <a:rPr lang="en-US" dirty="0" smtClean="0"/>
              <a:t> BEPC, </a:t>
            </a:r>
            <a:r>
              <a:rPr lang="en-US" dirty="0" err="1" smtClean="0"/>
              <a:t>mes</a:t>
            </a:r>
            <a:r>
              <a:rPr lang="en-US" dirty="0" smtClean="0"/>
              <a:t> parents </a:t>
            </a:r>
            <a:r>
              <a:rPr lang="en-US" dirty="0" err="1" smtClean="0"/>
              <a:t>n’ont</a:t>
            </a:r>
            <a:r>
              <a:rPr lang="en-US" dirty="0" smtClean="0"/>
              <a:t> pas </a:t>
            </a:r>
            <a:r>
              <a:rPr lang="en-US" dirty="0" err="1" smtClean="0"/>
              <a:t>eu</a:t>
            </a:r>
            <a:r>
              <a:rPr lang="en-US" dirty="0" smtClean="0"/>
              <a:t> les </a:t>
            </a:r>
            <a:r>
              <a:rPr lang="en-US" dirty="0" err="1" smtClean="0"/>
              <a:t>moyens</a:t>
            </a:r>
            <a:r>
              <a:rPr lang="en-US" dirty="0" smtClean="0"/>
              <a:t> de me faire </a:t>
            </a:r>
            <a:r>
              <a:rPr lang="en-US" dirty="0" err="1" smtClean="0"/>
              <a:t>intégrer</a:t>
            </a:r>
            <a:r>
              <a:rPr lang="en-US" dirty="0" smtClean="0"/>
              <a:t> un </a:t>
            </a:r>
            <a:r>
              <a:rPr lang="en-US" dirty="0" err="1" smtClean="0"/>
              <a:t>lycée</a:t>
            </a:r>
            <a:r>
              <a:rPr lang="en-US" dirty="0" smtClean="0"/>
              <a:t>, </a:t>
            </a:r>
            <a:r>
              <a:rPr lang="en-US" dirty="0" err="1" smtClean="0"/>
              <a:t>j’ai</a:t>
            </a:r>
            <a:r>
              <a:rPr lang="en-US" dirty="0" smtClean="0"/>
              <a:t> </a:t>
            </a:r>
            <a:r>
              <a:rPr lang="en-US" dirty="0" err="1" smtClean="0"/>
              <a:t>organisé</a:t>
            </a:r>
            <a:r>
              <a:rPr lang="en-US" dirty="0" smtClean="0"/>
              <a:t> des </a:t>
            </a:r>
            <a:r>
              <a:rPr lang="en-US" dirty="0" err="1" smtClean="0"/>
              <a:t>cours</a:t>
            </a:r>
            <a:r>
              <a:rPr lang="en-US" dirty="0" smtClean="0"/>
              <a:t> </a:t>
            </a:r>
            <a:r>
              <a:rPr lang="en-US" dirty="0" err="1" smtClean="0"/>
              <a:t>particuliers</a:t>
            </a:r>
            <a:r>
              <a:rPr lang="en-US" dirty="0" smtClean="0"/>
              <a:t> avec des </a:t>
            </a:r>
            <a:r>
              <a:rPr lang="en-US" dirty="0" err="1" smtClean="0"/>
              <a:t>amis</a:t>
            </a:r>
            <a:r>
              <a:rPr lang="en-US" dirty="0" smtClean="0"/>
              <a:t>  qui </a:t>
            </a:r>
            <a:r>
              <a:rPr lang="en-US" dirty="0" err="1" smtClean="0"/>
              <a:t>ont</a:t>
            </a:r>
            <a:r>
              <a:rPr lang="en-US" dirty="0" smtClean="0"/>
              <a:t> la </a:t>
            </a:r>
            <a:r>
              <a:rPr lang="en-US" dirty="0" err="1" smtClean="0"/>
              <a:t>même</a:t>
            </a:r>
            <a:r>
              <a:rPr lang="en-US" dirty="0" smtClean="0"/>
              <a:t> </a:t>
            </a:r>
            <a:r>
              <a:rPr lang="en-US" dirty="0" err="1" smtClean="0"/>
              <a:t>difficulté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moi</a:t>
            </a:r>
            <a:r>
              <a:rPr lang="en-US" dirty="0" smtClean="0"/>
              <a:t>, en </a:t>
            </a:r>
            <a:r>
              <a:rPr lang="en-US" dirty="0" err="1" smtClean="0"/>
              <a:t>allant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la </a:t>
            </a:r>
            <a:r>
              <a:rPr lang="en-US" dirty="0" err="1" smtClean="0"/>
              <a:t>bibliothèque</a:t>
            </a:r>
            <a:r>
              <a:rPr lang="en-US" dirty="0" smtClean="0"/>
              <a:t> </a:t>
            </a:r>
            <a:r>
              <a:rPr lang="en-US" dirty="0" err="1" smtClean="0"/>
              <a:t>suivre</a:t>
            </a:r>
            <a:r>
              <a:rPr lang="en-US" dirty="0" smtClean="0"/>
              <a:t> des </a:t>
            </a:r>
            <a:r>
              <a:rPr lang="en-US" dirty="0" err="1" smtClean="0"/>
              <a:t>cours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internet </a:t>
            </a:r>
            <a:r>
              <a:rPr lang="en-US" dirty="0" err="1" smtClean="0"/>
              <a:t>quand</a:t>
            </a:r>
            <a:r>
              <a:rPr lang="en-US" dirty="0" smtClean="0"/>
              <a:t> on a le </a:t>
            </a:r>
            <a:r>
              <a:rPr lang="en-US" dirty="0" err="1" smtClean="0"/>
              <a:t>moyen</a:t>
            </a:r>
            <a:r>
              <a:rPr lang="en-US" dirty="0" smtClean="0"/>
              <a:t> car la </a:t>
            </a:r>
            <a:r>
              <a:rPr lang="en-US" dirty="0" err="1" smtClean="0"/>
              <a:t>connexion</a:t>
            </a:r>
            <a:r>
              <a:rPr lang="en-US" dirty="0" smtClean="0"/>
              <a:t> a internet </a:t>
            </a:r>
            <a:r>
              <a:rPr lang="en-US" dirty="0" err="1" smtClean="0"/>
              <a:t>coute</a:t>
            </a:r>
            <a:r>
              <a:rPr lang="en-US" dirty="0" smtClean="0"/>
              <a:t> </a:t>
            </a:r>
            <a:r>
              <a:rPr lang="en-US" dirty="0" err="1" smtClean="0"/>
              <a:t>vraiment</a:t>
            </a:r>
            <a:r>
              <a:rPr lang="en-US" dirty="0" smtClean="0"/>
              <a:t> </a:t>
            </a:r>
            <a:r>
              <a:rPr lang="en-US" dirty="0" err="1" smtClean="0"/>
              <a:t>très</a:t>
            </a:r>
            <a:r>
              <a:rPr lang="en-US" dirty="0" smtClean="0"/>
              <a:t> </a:t>
            </a:r>
            <a:r>
              <a:rPr lang="en-US" dirty="0" err="1" smtClean="0"/>
              <a:t>cher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Madagascar. </a:t>
            </a:r>
            <a:r>
              <a:rPr lang="en-US" dirty="0" err="1" smtClean="0"/>
              <a:t>C’est</a:t>
            </a:r>
            <a:r>
              <a:rPr lang="en-US" dirty="0" smtClean="0"/>
              <a:t> après beaucoup </a:t>
            </a:r>
            <a:r>
              <a:rPr lang="en-US" dirty="0" err="1" smtClean="0"/>
              <a:t>d'efforts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j’ai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mon</a:t>
            </a:r>
            <a:r>
              <a:rPr lang="en-US" dirty="0" smtClean="0"/>
              <a:t> </a:t>
            </a:r>
            <a:r>
              <a:rPr lang="en-US" dirty="0" err="1" smtClean="0"/>
              <a:t>diplôme</a:t>
            </a:r>
            <a:r>
              <a:rPr lang="en-US" dirty="0" smtClean="0"/>
              <a:t> de </a:t>
            </a:r>
            <a:r>
              <a:rPr lang="en-US" dirty="0" err="1" smtClean="0"/>
              <a:t>baccalauréat</a:t>
            </a:r>
            <a:r>
              <a:rPr lang="en-US" dirty="0" smtClean="0"/>
              <a:t> </a:t>
            </a:r>
            <a:r>
              <a:rPr lang="en-US" dirty="0" err="1" smtClean="0"/>
              <a:t>juste</a:t>
            </a:r>
            <a:r>
              <a:rPr lang="en-US" dirty="0" smtClean="0"/>
              <a:t> après </a:t>
            </a:r>
            <a:r>
              <a:rPr lang="en-US" dirty="0" err="1" smtClean="0"/>
              <a:t>mon</a:t>
            </a:r>
            <a:r>
              <a:rPr lang="en-US" dirty="0" smtClean="0"/>
              <a:t> BEPC (</a:t>
            </a:r>
            <a:r>
              <a:rPr lang="en-US" dirty="0" err="1" smtClean="0"/>
              <a:t>j’avais</a:t>
            </a:r>
            <a:r>
              <a:rPr lang="en-US" dirty="0" smtClean="0"/>
              <a:t> 16 </a:t>
            </a:r>
            <a:r>
              <a:rPr lang="en-US" dirty="0" err="1" smtClean="0"/>
              <a:t>ans</a:t>
            </a:r>
            <a:r>
              <a:rPr lang="en-US" dirty="0" smtClean="0"/>
              <a:t>). Et </a:t>
            </a:r>
            <a:r>
              <a:rPr lang="en-US" dirty="0" err="1" smtClean="0"/>
              <a:t>malheureusement</a:t>
            </a:r>
            <a:r>
              <a:rPr lang="en-US" dirty="0" smtClean="0"/>
              <a:t> encore </a:t>
            </a:r>
            <a:r>
              <a:rPr lang="en-US" dirty="0" err="1" smtClean="0"/>
              <a:t>mes</a:t>
            </a:r>
            <a:r>
              <a:rPr lang="en-US" dirty="0" smtClean="0"/>
              <a:t> parents </a:t>
            </a:r>
            <a:r>
              <a:rPr lang="en-US" dirty="0" err="1" smtClean="0"/>
              <a:t>n’ont</a:t>
            </a:r>
            <a:r>
              <a:rPr lang="en-US" dirty="0" smtClean="0"/>
              <a:t> pas </a:t>
            </a:r>
            <a:r>
              <a:rPr lang="en-US" dirty="0" err="1" smtClean="0"/>
              <a:t>eu</a:t>
            </a:r>
            <a:r>
              <a:rPr lang="en-US" dirty="0" smtClean="0"/>
              <a:t> les </a:t>
            </a:r>
            <a:r>
              <a:rPr lang="en-US" dirty="0" err="1" smtClean="0"/>
              <a:t>moyens</a:t>
            </a:r>
            <a:r>
              <a:rPr lang="en-US" dirty="0" smtClean="0"/>
              <a:t> de payer </a:t>
            </a:r>
            <a:r>
              <a:rPr lang="en-US" dirty="0" err="1" smtClean="0"/>
              <a:t>mes</a:t>
            </a:r>
            <a:r>
              <a:rPr lang="en-US" dirty="0" smtClean="0"/>
              <a:t> </a:t>
            </a:r>
            <a:r>
              <a:rPr lang="en-US" dirty="0" err="1" smtClean="0"/>
              <a:t>études</a:t>
            </a:r>
            <a:r>
              <a:rPr lang="en-US" dirty="0" smtClean="0"/>
              <a:t> </a:t>
            </a:r>
            <a:r>
              <a:rPr lang="en-US" dirty="0" err="1" smtClean="0"/>
              <a:t>universitaires</a:t>
            </a:r>
            <a:r>
              <a:rPr lang="en-US" dirty="0" smtClean="0"/>
              <a:t> </a:t>
            </a:r>
            <a:r>
              <a:rPr lang="en-US" dirty="0" err="1" smtClean="0"/>
              <a:t>alors</a:t>
            </a:r>
            <a:r>
              <a:rPr lang="en-US" dirty="0" smtClean="0"/>
              <a:t> </a:t>
            </a:r>
            <a:r>
              <a:rPr lang="en-US" dirty="0" err="1" smtClean="0"/>
              <a:t>j’ai</a:t>
            </a:r>
            <a:r>
              <a:rPr lang="en-US" dirty="0" smtClean="0"/>
              <a:t> tout </a:t>
            </a:r>
            <a:r>
              <a:rPr lang="en-US" dirty="0" err="1" smtClean="0"/>
              <a:t>arrêté</a:t>
            </a:r>
            <a:r>
              <a:rPr lang="en-US" dirty="0" smtClean="0"/>
              <a:t> et </a:t>
            </a:r>
            <a:r>
              <a:rPr lang="en-US" dirty="0" err="1" smtClean="0"/>
              <a:t>j'ai</a:t>
            </a:r>
            <a:r>
              <a:rPr lang="en-US" dirty="0" smtClean="0"/>
              <a:t> </a:t>
            </a:r>
            <a:r>
              <a:rPr lang="en-US" dirty="0" err="1" smtClean="0"/>
              <a:t>oublié</a:t>
            </a:r>
            <a:r>
              <a:rPr lang="en-US" dirty="0" smtClean="0"/>
              <a:t> </a:t>
            </a:r>
            <a:r>
              <a:rPr lang="en-US" dirty="0" err="1" smtClean="0"/>
              <a:t>mon</a:t>
            </a:r>
            <a:r>
              <a:rPr lang="en-US" dirty="0" smtClean="0"/>
              <a:t> </a:t>
            </a:r>
            <a:r>
              <a:rPr lang="en-US" dirty="0" err="1" smtClean="0"/>
              <a:t>rêve</a:t>
            </a:r>
            <a:r>
              <a:rPr lang="en-US" dirty="0" smtClean="0"/>
              <a:t> </a:t>
            </a:r>
            <a:r>
              <a:rPr lang="en-US" dirty="0" err="1" smtClean="0"/>
              <a:t>d’enfance</a:t>
            </a:r>
            <a:r>
              <a:rPr lang="en-US" dirty="0" smtClean="0"/>
              <a:t>  car 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fallait</a:t>
            </a:r>
            <a:r>
              <a:rPr lang="en-US" dirty="0" smtClean="0"/>
              <a:t> encore 7 </a:t>
            </a:r>
            <a:r>
              <a:rPr lang="en-US" dirty="0" err="1" smtClean="0"/>
              <a:t>ans</a:t>
            </a:r>
            <a:r>
              <a:rPr lang="en-US" dirty="0" smtClean="0"/>
              <a:t> </a:t>
            </a:r>
            <a:r>
              <a:rPr lang="en-US" dirty="0" err="1" smtClean="0"/>
              <a:t>d’études</a:t>
            </a:r>
            <a:r>
              <a:rPr lang="en-US" dirty="0" smtClean="0"/>
              <a:t> au minimum. En </a:t>
            </a:r>
            <a:r>
              <a:rPr lang="en-US" dirty="0" err="1" smtClean="0"/>
              <a:t>comparent</a:t>
            </a:r>
            <a:r>
              <a:rPr lang="en-US" dirty="0" smtClean="0"/>
              <a:t> </a:t>
            </a:r>
            <a:r>
              <a:rPr lang="en-US" dirty="0" err="1" smtClean="0"/>
              <a:t>mon</a:t>
            </a:r>
            <a:r>
              <a:rPr lang="en-US" dirty="0" smtClean="0"/>
              <a:t> histoire avec </a:t>
            </a:r>
            <a:r>
              <a:rPr lang="en-US" dirty="0" err="1" smtClean="0"/>
              <a:t>celui</a:t>
            </a:r>
            <a:r>
              <a:rPr lang="en-US" dirty="0" smtClean="0"/>
              <a:t> de </a:t>
            </a:r>
            <a:r>
              <a:rPr lang="en-US" dirty="0" err="1" smtClean="0"/>
              <a:t>mes</a:t>
            </a:r>
            <a:r>
              <a:rPr lang="en-US" dirty="0" smtClean="0"/>
              <a:t> </a:t>
            </a:r>
            <a:r>
              <a:rPr lang="en-US" dirty="0" err="1" smtClean="0"/>
              <a:t>amis</a:t>
            </a:r>
            <a:r>
              <a:rPr lang="en-US" dirty="0" smtClean="0"/>
              <a:t> et de </a:t>
            </a:r>
            <a:r>
              <a:rPr lang="en-US" dirty="0" err="1" smtClean="0"/>
              <a:t>mes</a:t>
            </a:r>
            <a:r>
              <a:rPr lang="en-US" dirty="0" smtClean="0"/>
              <a:t> </a:t>
            </a:r>
            <a:r>
              <a:rPr lang="en-US" dirty="0" err="1" smtClean="0"/>
              <a:t>voisins</a:t>
            </a:r>
            <a:r>
              <a:rPr lang="en-US" dirty="0" smtClean="0"/>
              <a:t> </a:t>
            </a:r>
            <a:r>
              <a:rPr lang="en-US" dirty="0" err="1" smtClean="0"/>
              <a:t>j’ai</a:t>
            </a:r>
            <a:r>
              <a:rPr lang="en-US" dirty="0" smtClean="0"/>
              <a:t> </a:t>
            </a:r>
            <a:r>
              <a:rPr lang="en-US" dirty="0" err="1" smtClean="0"/>
              <a:t>pu</a:t>
            </a:r>
            <a:r>
              <a:rPr lang="en-US" dirty="0" smtClean="0"/>
              <a:t> </a:t>
            </a:r>
            <a:r>
              <a:rPr lang="en-US" dirty="0" err="1" smtClean="0"/>
              <a:t>constater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le </a:t>
            </a:r>
            <a:r>
              <a:rPr lang="en-US" dirty="0" err="1" smtClean="0"/>
              <a:t>problème</a:t>
            </a:r>
            <a:r>
              <a:rPr lang="en-US" dirty="0" smtClean="0"/>
              <a:t> financier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simplement</a:t>
            </a:r>
            <a:r>
              <a:rPr lang="en-US" dirty="0" smtClean="0"/>
              <a:t> de </a:t>
            </a:r>
            <a:r>
              <a:rPr lang="en-US" dirty="0" err="1" smtClean="0"/>
              <a:t>manque</a:t>
            </a:r>
            <a:r>
              <a:rPr lang="en-US" dirty="0" smtClean="0"/>
              <a:t> </a:t>
            </a:r>
            <a:r>
              <a:rPr lang="en-US" dirty="0" err="1" smtClean="0"/>
              <a:t>d'accès</a:t>
            </a:r>
            <a:r>
              <a:rPr lang="en-US" dirty="0" smtClean="0"/>
              <a:t> aux formations </a:t>
            </a:r>
            <a:r>
              <a:rPr lang="en-US" dirty="0" err="1" smtClean="0"/>
              <a:t>sur</a:t>
            </a:r>
            <a:r>
              <a:rPr lang="en-US" dirty="0" smtClean="0"/>
              <a:t> internet </a:t>
            </a:r>
            <a:r>
              <a:rPr lang="en-US" dirty="0" err="1" smtClean="0"/>
              <a:t>peuvent</a:t>
            </a:r>
            <a:r>
              <a:rPr lang="en-US" dirty="0" smtClean="0"/>
              <a:t> </a:t>
            </a:r>
            <a:r>
              <a:rPr lang="en-US" dirty="0" err="1" smtClean="0"/>
              <a:t>détruire</a:t>
            </a:r>
            <a:r>
              <a:rPr lang="en-US" dirty="0" smtClean="0"/>
              <a:t> le </a:t>
            </a:r>
            <a:r>
              <a:rPr lang="en-US" dirty="0" err="1" smtClean="0"/>
              <a:t>rêve</a:t>
            </a:r>
            <a:r>
              <a:rPr lang="en-US" dirty="0" smtClean="0"/>
              <a:t> </a:t>
            </a:r>
            <a:r>
              <a:rPr lang="en-US" dirty="0" err="1" smtClean="0"/>
              <a:t>d’enfance</a:t>
            </a:r>
            <a:r>
              <a:rPr lang="en-US" dirty="0" smtClean="0"/>
              <a:t> </a:t>
            </a:r>
            <a:r>
              <a:rPr lang="en-US" dirty="0" err="1" smtClean="0"/>
              <a:t>d’une</a:t>
            </a:r>
            <a:r>
              <a:rPr lang="en-US" dirty="0" smtClean="0"/>
              <a:t> </a:t>
            </a:r>
            <a:r>
              <a:rPr lang="en-US" dirty="0" err="1" smtClean="0"/>
              <a:t>personne</a:t>
            </a:r>
            <a:r>
              <a:rPr lang="en-US" dirty="0" smtClean="0"/>
              <a:t> et de millions </a:t>
            </a:r>
            <a:r>
              <a:rPr lang="en-US" dirty="0" err="1" smtClean="0"/>
              <a:t>d'autres</a:t>
            </a:r>
            <a:r>
              <a:rPr lang="en-US" dirty="0" smtClean="0"/>
              <a:t>. </a:t>
            </a:r>
            <a:r>
              <a:rPr lang="en-US" dirty="0" err="1" smtClean="0"/>
              <a:t>J'ai</a:t>
            </a:r>
            <a:r>
              <a:rPr lang="en-US" dirty="0" smtClean="0"/>
              <a:t> </a:t>
            </a:r>
            <a:r>
              <a:rPr lang="en-US" dirty="0" err="1" smtClean="0"/>
              <a:t>décidé</a:t>
            </a:r>
            <a:r>
              <a:rPr lang="en-US" dirty="0" smtClean="0"/>
              <a:t> </a:t>
            </a:r>
            <a:r>
              <a:rPr lang="en-US" dirty="0" err="1" smtClean="0"/>
              <a:t>d'essayer</a:t>
            </a:r>
            <a:r>
              <a:rPr lang="en-US" dirty="0" smtClean="0"/>
              <a:t> de </a:t>
            </a:r>
            <a:r>
              <a:rPr lang="en-US" dirty="0" err="1" smtClean="0"/>
              <a:t>collecter</a:t>
            </a:r>
            <a:r>
              <a:rPr lang="en-US" dirty="0" smtClean="0"/>
              <a:t> des </a:t>
            </a:r>
            <a:r>
              <a:rPr lang="en-US" dirty="0" err="1" smtClean="0"/>
              <a:t>Equipements</a:t>
            </a:r>
            <a:r>
              <a:rPr lang="en-US" dirty="0" smtClean="0"/>
              <a:t> </a:t>
            </a:r>
            <a:r>
              <a:rPr lang="en-US" dirty="0" err="1" smtClean="0"/>
              <a:t>Electriques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Electronique</a:t>
            </a:r>
            <a:r>
              <a:rPr lang="en-US" dirty="0" smtClean="0"/>
              <a:t> au lieu de les </a:t>
            </a:r>
            <a:r>
              <a:rPr lang="en-US" dirty="0" err="1" smtClean="0"/>
              <a:t>jeter</a:t>
            </a:r>
            <a:r>
              <a:rPr lang="en-US" dirty="0" smtClean="0"/>
              <a:t>, et </a:t>
            </a:r>
            <a:r>
              <a:rPr lang="en-US" dirty="0" err="1" smtClean="0"/>
              <a:t>leur</a:t>
            </a:r>
            <a:r>
              <a:rPr lang="en-US" dirty="0" smtClean="0"/>
              <a:t> en </a:t>
            </a:r>
            <a:r>
              <a:rPr lang="en-US" dirty="0" err="1" smtClean="0"/>
              <a:t>donnant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seconde</a:t>
            </a:r>
            <a:r>
              <a:rPr lang="en-US" dirty="0" smtClean="0"/>
              <a:t> vie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ces</a:t>
            </a:r>
            <a:r>
              <a:rPr lang="en-US" dirty="0" smtClean="0"/>
              <a:t> </a:t>
            </a:r>
            <a:r>
              <a:rPr lang="en-US" dirty="0" err="1" smtClean="0"/>
              <a:t>matériels</a:t>
            </a:r>
            <a:r>
              <a:rPr lang="en-US" dirty="0" smtClean="0"/>
              <a:t> </a:t>
            </a:r>
            <a:r>
              <a:rPr lang="en-US" dirty="0" err="1" smtClean="0"/>
              <a:t>obsolètes</a:t>
            </a:r>
            <a:r>
              <a:rPr lang="en-US" dirty="0" smtClean="0"/>
              <a:t> </a:t>
            </a:r>
            <a:r>
              <a:rPr lang="en-US" dirty="0" err="1" smtClean="0"/>
              <a:t>usagés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toujours</a:t>
            </a:r>
            <a:r>
              <a:rPr lang="en-US" dirty="0" smtClean="0"/>
              <a:t> </a:t>
            </a:r>
            <a:r>
              <a:rPr lang="en-US" dirty="0" err="1" smtClean="0"/>
              <a:t>fonctionnels</a:t>
            </a:r>
            <a:r>
              <a:rPr lang="en-US" dirty="0" smtClean="0"/>
              <a:t> </a:t>
            </a:r>
            <a:r>
              <a:rPr lang="en-US" dirty="0" err="1" smtClean="0"/>
              <a:t>pouvoir</a:t>
            </a:r>
            <a:r>
              <a:rPr lang="en-US" dirty="0" smtClean="0"/>
              <a:t> </a:t>
            </a:r>
            <a:r>
              <a:rPr lang="en-US" dirty="0" err="1" smtClean="0"/>
              <a:t>donner</a:t>
            </a:r>
            <a:r>
              <a:rPr lang="en-US" dirty="0" smtClean="0"/>
              <a:t> des formations et du travail aux </a:t>
            </a:r>
            <a:r>
              <a:rPr lang="en-US" dirty="0" err="1" smtClean="0"/>
              <a:t>jeunes</a:t>
            </a:r>
            <a:r>
              <a:rPr lang="en-US" dirty="0" smtClean="0"/>
              <a:t> </a:t>
            </a:r>
            <a:r>
              <a:rPr lang="en-US" dirty="0" err="1" smtClean="0"/>
              <a:t>malgaches</a:t>
            </a:r>
            <a:r>
              <a:rPr lang="en-US" dirty="0" smtClean="0"/>
              <a:t> pour </a:t>
            </a:r>
            <a:r>
              <a:rPr lang="en-US" dirty="0" err="1" smtClean="0"/>
              <a:t>éviter</a:t>
            </a:r>
            <a:r>
              <a:rPr lang="en-US" dirty="0" smtClean="0"/>
              <a:t> </a:t>
            </a:r>
            <a:r>
              <a:rPr lang="en-US" dirty="0" err="1" smtClean="0"/>
              <a:t>qu'ils</a:t>
            </a:r>
            <a:r>
              <a:rPr lang="en-US" dirty="0" smtClean="0"/>
              <a:t> ne </a:t>
            </a:r>
            <a:r>
              <a:rPr lang="en-US" dirty="0" err="1" smtClean="0"/>
              <a:t>deviennent</a:t>
            </a:r>
            <a:r>
              <a:rPr lang="en-US" dirty="0" smtClean="0"/>
              <a:t> des </a:t>
            </a:r>
            <a:r>
              <a:rPr lang="en-US" dirty="0" err="1" smtClean="0"/>
              <a:t>malfaiteurs</a:t>
            </a:r>
            <a:r>
              <a:rPr lang="en-US" dirty="0" smtClean="0"/>
              <a:t>  car </a:t>
            </a:r>
            <a:r>
              <a:rPr lang="en-US" dirty="0" err="1" smtClean="0"/>
              <a:t>ils</a:t>
            </a:r>
            <a:r>
              <a:rPr lang="en-US" dirty="0" smtClean="0"/>
              <a:t> </a:t>
            </a:r>
            <a:r>
              <a:rPr lang="en-US" dirty="0" err="1" smtClean="0"/>
              <a:t>seront</a:t>
            </a:r>
            <a:r>
              <a:rPr lang="en-US" dirty="0" smtClean="0"/>
              <a:t> </a:t>
            </a:r>
            <a:r>
              <a:rPr lang="en-US" dirty="0" err="1" smtClean="0"/>
              <a:t>chômeurs</a:t>
            </a:r>
            <a:r>
              <a:rPr lang="en-US" dirty="0" smtClean="0"/>
              <a:t>. De plus les </a:t>
            </a:r>
            <a:r>
              <a:rPr lang="en-US" dirty="0" err="1" smtClean="0"/>
              <a:t>ordinateurs</a:t>
            </a:r>
            <a:r>
              <a:rPr lang="en-US" dirty="0" smtClean="0"/>
              <a:t> </a:t>
            </a:r>
            <a:r>
              <a:rPr lang="en-US" dirty="0" err="1" smtClean="0"/>
              <a:t>collectés</a:t>
            </a:r>
            <a:r>
              <a:rPr lang="en-US" dirty="0" smtClean="0"/>
              <a:t> en trop je </a:t>
            </a:r>
            <a:r>
              <a:rPr lang="en-US" dirty="0" err="1" smtClean="0"/>
              <a:t>peux</a:t>
            </a:r>
            <a:r>
              <a:rPr lang="en-US" dirty="0" smtClean="0"/>
              <a:t> les </a:t>
            </a:r>
            <a:r>
              <a:rPr lang="en-US" dirty="0" err="1" smtClean="0"/>
              <a:t>vendre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prix </a:t>
            </a:r>
            <a:r>
              <a:rPr lang="en-US" dirty="0" err="1" smtClean="0"/>
              <a:t>réduit</a:t>
            </a:r>
            <a:r>
              <a:rPr lang="en-US" dirty="0" smtClean="0"/>
              <a:t> de 25 a 60% de la </a:t>
            </a:r>
            <a:r>
              <a:rPr lang="en-US" dirty="0" err="1" smtClean="0"/>
              <a:t>valeur</a:t>
            </a:r>
            <a:r>
              <a:rPr lang="en-US" dirty="0" smtClean="0"/>
              <a:t> </a:t>
            </a:r>
            <a:r>
              <a:rPr lang="en-US" dirty="0" err="1" smtClean="0"/>
              <a:t>habituelle</a:t>
            </a:r>
            <a:r>
              <a:rPr lang="en-US" dirty="0" smtClean="0"/>
              <a:t> </a:t>
            </a:r>
            <a:r>
              <a:rPr lang="en-US" dirty="0" err="1" smtClean="0"/>
              <a:t>contribuant</a:t>
            </a:r>
            <a:r>
              <a:rPr lang="en-US" dirty="0" smtClean="0"/>
              <a:t> </a:t>
            </a:r>
            <a:r>
              <a:rPr lang="en-US" dirty="0" err="1" smtClean="0"/>
              <a:t>ainsi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la </a:t>
            </a:r>
            <a:r>
              <a:rPr lang="en-US" dirty="0" err="1" smtClean="0"/>
              <a:t>vulgarisation</a:t>
            </a:r>
            <a:r>
              <a:rPr lang="en-US" dirty="0" smtClean="0"/>
              <a:t> le </a:t>
            </a:r>
            <a:r>
              <a:rPr lang="en-US" dirty="0" err="1" smtClean="0"/>
              <a:t>l'accès</a:t>
            </a:r>
            <a:r>
              <a:rPr lang="en-US" dirty="0" smtClean="0"/>
              <a:t> a internet </a:t>
            </a:r>
            <a:r>
              <a:rPr lang="en-US" dirty="0" err="1" smtClean="0"/>
              <a:t>comme</a:t>
            </a:r>
            <a:r>
              <a:rPr lang="en-US" dirty="0" smtClean="0"/>
              <a:t> a </a:t>
            </a:r>
            <a:r>
              <a:rPr lang="en-US" dirty="0" err="1" smtClean="0"/>
              <a:t>l'époque</a:t>
            </a:r>
            <a:r>
              <a:rPr lang="en-US" dirty="0" smtClean="0"/>
              <a:t> </a:t>
            </a:r>
            <a:r>
              <a:rPr lang="en-US" dirty="0" err="1" smtClean="0"/>
              <a:t>l'inventionde</a:t>
            </a:r>
            <a:r>
              <a:rPr lang="en-US" dirty="0" smtClean="0"/>
              <a:t> </a:t>
            </a:r>
            <a:r>
              <a:rPr lang="en-US" dirty="0" err="1" smtClean="0"/>
              <a:t>Gutemberg</a:t>
            </a:r>
            <a:r>
              <a:rPr lang="en-US" dirty="0" smtClean="0"/>
              <a:t> (</a:t>
            </a:r>
            <a:r>
              <a:rPr lang="en-US" dirty="0" err="1" smtClean="0"/>
              <a:t>L'impression</a:t>
            </a:r>
            <a:r>
              <a:rPr lang="en-US" dirty="0" smtClean="0"/>
              <a:t> de </a:t>
            </a:r>
            <a:r>
              <a:rPr lang="en-US" dirty="0" err="1" smtClean="0"/>
              <a:t>livres</a:t>
            </a:r>
            <a:r>
              <a:rPr lang="en-US" dirty="0" smtClean="0"/>
              <a:t>) a </a:t>
            </a:r>
            <a:r>
              <a:rPr lang="en-US" dirty="0" err="1" smtClean="0"/>
              <a:t>permi</a:t>
            </a:r>
            <a:r>
              <a:rPr lang="en-US" dirty="0" smtClean="0"/>
              <a:t> aux gens </a:t>
            </a:r>
            <a:r>
              <a:rPr lang="en-US" dirty="0" err="1" smtClean="0"/>
              <a:t>l'accès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la formation et </a:t>
            </a:r>
            <a:r>
              <a:rPr lang="en-US" dirty="0" err="1" smtClean="0"/>
              <a:t>l'écrit</a:t>
            </a:r>
            <a:r>
              <a:rPr lang="en-US" dirty="0" smtClean="0"/>
              <a:t>.  </a:t>
            </a:r>
            <a:r>
              <a:rPr lang="en-US" dirty="0" err="1" smtClean="0"/>
              <a:t>Enfin</a:t>
            </a:r>
            <a:r>
              <a:rPr lang="en-US" dirty="0" smtClean="0"/>
              <a:t> </a:t>
            </a:r>
            <a:r>
              <a:rPr lang="en-US" dirty="0" err="1" smtClean="0"/>
              <a:t>j'utilise</a:t>
            </a:r>
            <a:r>
              <a:rPr lang="en-US" dirty="0" smtClean="0"/>
              <a:t> les </a:t>
            </a:r>
            <a:r>
              <a:rPr lang="en-US" dirty="0" err="1" smtClean="0"/>
              <a:t>bénéfices</a:t>
            </a:r>
            <a:r>
              <a:rPr lang="en-US" dirty="0" smtClean="0"/>
              <a:t> pour payer des bourses </a:t>
            </a:r>
            <a:r>
              <a:rPr lang="en-US" dirty="0" err="1" smtClean="0"/>
              <a:t>d'études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des </a:t>
            </a:r>
            <a:r>
              <a:rPr lang="en-US" dirty="0" err="1" smtClean="0"/>
              <a:t>bénéficiaires</a:t>
            </a:r>
            <a:r>
              <a:rPr lang="en-US" dirty="0" smtClean="0"/>
              <a:t>. » se </a:t>
            </a:r>
            <a:r>
              <a:rPr lang="en-US" dirty="0" err="1" smtClean="0"/>
              <a:t>rappelle</a:t>
            </a:r>
            <a:r>
              <a:rPr lang="en-US" dirty="0" smtClean="0"/>
              <a:t> -t-</a:t>
            </a:r>
            <a:r>
              <a:rPr lang="en-US" dirty="0" err="1" smtClean="0"/>
              <a:t>elle</a:t>
            </a:r>
            <a:r>
              <a:rPr lang="en-US" dirty="0" smtClean="0"/>
              <a:t> </a:t>
            </a:r>
            <a:r>
              <a:rPr lang="en-US" dirty="0" err="1" smtClean="0"/>
              <a:t>émue</a:t>
            </a:r>
            <a:r>
              <a:rPr lang="en-US" dirty="0" smtClean="0"/>
              <a:t>, </a:t>
            </a:r>
            <a:r>
              <a:rPr lang="en-US" dirty="0" err="1" smtClean="0"/>
              <a:t>proche</a:t>
            </a:r>
            <a:r>
              <a:rPr lang="en-US" dirty="0" smtClean="0"/>
              <a:t> des </a:t>
            </a:r>
            <a:r>
              <a:rPr lang="en-US" dirty="0" err="1" smtClean="0"/>
              <a:t>larmes</a:t>
            </a:r>
            <a:r>
              <a:rPr lang="en-US" dirty="0" smtClean="0"/>
              <a:t>.</a:t>
            </a:r>
            <a:endParaRPr lang="en-GB" dirty="0" smtClean="0"/>
          </a:p>
          <a:p>
            <a:r>
              <a:rPr lang="en-US" dirty="0" smtClean="0"/>
              <a:t> </a:t>
            </a:r>
            <a:endParaRPr lang="en-GB" dirty="0"/>
          </a:p>
          <a:p>
            <a:r>
              <a:rPr lang="en-US" dirty="0"/>
              <a:t> </a:t>
            </a:r>
            <a:r>
              <a:rPr lang="en-US" b="1" dirty="0"/>
              <a:t>SIGNIFICATION DE In-SERT</a:t>
            </a:r>
            <a:endParaRPr lang="en-GB" dirty="0"/>
          </a:p>
          <a:p>
            <a:r>
              <a:rPr lang="en-US" dirty="0"/>
              <a:t>In-SERT </a:t>
            </a:r>
            <a:r>
              <a:rPr lang="en-US" dirty="0" err="1"/>
              <a:t>vient</a:t>
            </a:r>
            <a:r>
              <a:rPr lang="en-US" dirty="0"/>
              <a:t> du mot insertion, </a:t>
            </a:r>
            <a:r>
              <a:rPr lang="en-US" dirty="0" err="1"/>
              <a:t>donc</a:t>
            </a:r>
            <a:r>
              <a:rPr lang="en-US" dirty="0"/>
              <a:t> </a:t>
            </a:r>
            <a:r>
              <a:rPr lang="en-US" dirty="0" err="1"/>
              <a:t>c’est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insertion en </a:t>
            </a:r>
            <a:r>
              <a:rPr lang="en-US" dirty="0" err="1"/>
              <a:t>emploi</a:t>
            </a:r>
            <a:r>
              <a:rPr lang="en-US" dirty="0"/>
              <a:t>, instruction pour la </a:t>
            </a:r>
            <a:r>
              <a:rPr lang="en-US" dirty="0" err="1"/>
              <a:t>société</a:t>
            </a:r>
            <a:r>
              <a:rPr lang="en-US" dirty="0"/>
              <a:t> </a:t>
            </a:r>
            <a:r>
              <a:rPr lang="en-US" dirty="0" err="1"/>
              <a:t>civile</a:t>
            </a:r>
            <a:r>
              <a:rPr lang="en-US" dirty="0"/>
              <a:t> et un</a:t>
            </a:r>
            <a:r>
              <a:rPr lang="en-US" b="1" dirty="0"/>
              <a:t> </a:t>
            </a:r>
            <a:r>
              <a:rPr lang="en-US" b="1" dirty="0" err="1"/>
              <a:t>modèle</a:t>
            </a:r>
            <a:r>
              <a:rPr lang="en-US" b="1" dirty="0"/>
              <a:t> </a:t>
            </a:r>
            <a:r>
              <a:rPr lang="en-US" b="1" dirty="0" err="1"/>
              <a:t>économique</a:t>
            </a:r>
            <a:r>
              <a:rPr lang="en-US" b="1" dirty="0"/>
              <a:t> </a:t>
            </a:r>
            <a:r>
              <a:rPr lang="en-US" b="1" dirty="0" err="1"/>
              <a:t>économique</a:t>
            </a:r>
            <a:r>
              <a:rPr lang="en-US" b="1" dirty="0"/>
              <a:t> </a:t>
            </a:r>
            <a:r>
              <a:rPr lang="en-US" b="1" dirty="0" err="1"/>
              <a:t>inclusif</a:t>
            </a:r>
            <a:r>
              <a:rPr lang="en-US" b="1" dirty="0"/>
              <a:t> </a:t>
            </a:r>
            <a:r>
              <a:rPr lang="en-US" b="1" dirty="0" err="1"/>
              <a:t>voire</a:t>
            </a:r>
            <a:r>
              <a:rPr lang="en-US" b="1" dirty="0"/>
              <a:t> </a:t>
            </a:r>
            <a:r>
              <a:rPr lang="en-US" b="1" dirty="0" err="1"/>
              <a:t>universel</a:t>
            </a:r>
            <a:r>
              <a:rPr lang="en-US" b="1" dirty="0"/>
              <a:t>. </a:t>
            </a:r>
            <a:r>
              <a:rPr lang="en-US" dirty="0"/>
              <a:t> Il </a:t>
            </a:r>
            <a:r>
              <a:rPr lang="en-US" dirty="0" err="1"/>
              <a:t>permet</a:t>
            </a:r>
            <a:r>
              <a:rPr lang="en-US" dirty="0"/>
              <a:t> </a:t>
            </a:r>
            <a:r>
              <a:rPr lang="en-US" dirty="0" err="1"/>
              <a:t>aussi</a:t>
            </a:r>
            <a:r>
              <a:rPr lang="en-US" dirty="0"/>
              <a:t> </a:t>
            </a:r>
            <a:r>
              <a:rPr lang="en-US" dirty="0" err="1"/>
              <a:t>d'agir</a:t>
            </a:r>
            <a:r>
              <a:rPr lang="en-US" dirty="0"/>
              <a:t> pour  la protection de </a:t>
            </a:r>
            <a:r>
              <a:rPr lang="en-US" dirty="0" err="1"/>
              <a:t>l’environnement</a:t>
            </a:r>
            <a:r>
              <a:rPr lang="en-US" dirty="0"/>
              <a:t> et la </a:t>
            </a:r>
            <a:r>
              <a:rPr lang="en-US" dirty="0" err="1"/>
              <a:t>lutte</a:t>
            </a:r>
            <a:r>
              <a:rPr lang="en-US" dirty="0"/>
              <a:t> </a:t>
            </a:r>
            <a:r>
              <a:rPr lang="en-US" dirty="0" err="1"/>
              <a:t>contre</a:t>
            </a:r>
            <a:r>
              <a:rPr lang="en-US" dirty="0"/>
              <a:t> le </a:t>
            </a:r>
            <a:r>
              <a:rPr lang="en-US" dirty="0" err="1"/>
              <a:t>changement</a:t>
            </a:r>
            <a:r>
              <a:rPr lang="en-US" dirty="0"/>
              <a:t> </a:t>
            </a:r>
            <a:r>
              <a:rPr lang="en-US" dirty="0" err="1"/>
              <a:t>climatique</a:t>
            </a:r>
            <a:r>
              <a:rPr lang="en-US" dirty="0"/>
              <a:t>. In-</a:t>
            </a:r>
            <a:r>
              <a:rPr lang="en-US" dirty="0" err="1"/>
              <a:t>SERT.info</a:t>
            </a:r>
            <a:r>
              <a:rPr lang="en-US" dirty="0"/>
              <a:t> </a:t>
            </a:r>
            <a:r>
              <a:rPr lang="en-US" dirty="0" err="1"/>
              <a:t>s'inscrit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le </a:t>
            </a:r>
            <a:r>
              <a:rPr lang="en-US" dirty="0" err="1"/>
              <a:t>développement</a:t>
            </a:r>
            <a:r>
              <a:rPr lang="en-US" dirty="0"/>
              <a:t> durable et la </a:t>
            </a:r>
            <a:r>
              <a:rPr lang="en-US" dirty="0" err="1"/>
              <a:t>responsabilité</a:t>
            </a:r>
            <a:r>
              <a:rPr lang="en-US" dirty="0"/>
              <a:t> </a:t>
            </a:r>
            <a:r>
              <a:rPr lang="en-US" dirty="0" err="1"/>
              <a:t>sociale</a:t>
            </a:r>
            <a:r>
              <a:rPr lang="en-US" dirty="0"/>
              <a:t>.</a:t>
            </a:r>
            <a:endParaRPr lang="en-GB" dirty="0"/>
          </a:p>
          <a:p>
            <a:r>
              <a:rPr lang="en-US" b="1" dirty="0"/>
              <a:t> </a:t>
            </a:r>
            <a:endParaRPr lang="en-GB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7269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dirty="0" smtClean="0"/>
              <a:t/>
            </a:r>
            <a:r>
              <a:rPr lang="en-US" b="1" dirty="0"/>
              <a:t>FINANCEMENT PARTICIPATIF</a:t>
            </a:r>
            <a:endParaRPr lang="en-GB" dirty="0"/>
          </a:p>
          <a:p>
            <a:r>
              <a:rPr lang="en-US" dirty="0"/>
              <a:t>« </a:t>
            </a:r>
            <a:r>
              <a:rPr lang="en-US" dirty="0" err="1"/>
              <a:t>Mes</a:t>
            </a:r>
            <a:r>
              <a:rPr lang="en-US" dirty="0"/>
              <a:t> </a:t>
            </a:r>
            <a:r>
              <a:rPr lang="en-US" dirty="0" err="1"/>
              <a:t>équipes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mon</a:t>
            </a:r>
            <a:r>
              <a:rPr lang="en-US" dirty="0"/>
              <a:t> premier </a:t>
            </a:r>
            <a:r>
              <a:rPr lang="en-US" dirty="0" err="1"/>
              <a:t>soutien</a:t>
            </a:r>
            <a:r>
              <a:rPr lang="en-US" dirty="0"/>
              <a:t>, </a:t>
            </a:r>
            <a:r>
              <a:rPr lang="en-US" dirty="0" err="1"/>
              <a:t>ils</a:t>
            </a:r>
            <a:r>
              <a:rPr lang="en-US" dirty="0"/>
              <a:t> </a:t>
            </a:r>
            <a:r>
              <a:rPr lang="en-US" dirty="0" err="1"/>
              <a:t>m’ont</a:t>
            </a:r>
            <a:r>
              <a:rPr lang="en-US" dirty="0"/>
              <a:t> </a:t>
            </a:r>
            <a:r>
              <a:rPr lang="en-US" dirty="0" err="1"/>
              <a:t>encouragées</a:t>
            </a:r>
            <a:r>
              <a:rPr lang="en-US" dirty="0"/>
              <a:t> </a:t>
            </a:r>
            <a:r>
              <a:rPr lang="en-US" dirty="0" err="1"/>
              <a:t>depuis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je les </a:t>
            </a:r>
            <a:r>
              <a:rPr lang="en-US" dirty="0" err="1"/>
              <a:t>trouvées</a:t>
            </a:r>
            <a:r>
              <a:rPr lang="en-US" dirty="0"/>
              <a:t> » </a:t>
            </a:r>
            <a:r>
              <a:rPr lang="en-US" dirty="0" err="1"/>
              <a:t>confie-elle</a:t>
            </a:r>
            <a:r>
              <a:rPr lang="en-US" dirty="0"/>
              <a:t>. </a:t>
            </a:r>
            <a:r>
              <a:rPr lang="en-US" dirty="0" err="1"/>
              <a:t>Ses</a:t>
            </a:r>
            <a:r>
              <a:rPr lang="en-US" dirty="0"/>
              <a:t> </a:t>
            </a:r>
            <a:r>
              <a:rPr lang="en-US" dirty="0" err="1"/>
              <a:t>équipes</a:t>
            </a:r>
            <a:r>
              <a:rPr lang="en-US" dirty="0"/>
              <a:t> et </a:t>
            </a:r>
            <a:r>
              <a:rPr lang="en-US" dirty="0" err="1"/>
              <a:t>elle</a:t>
            </a:r>
            <a:r>
              <a:rPr lang="en-US" dirty="0"/>
              <a:t>, se </a:t>
            </a:r>
            <a:r>
              <a:rPr lang="en-US" dirty="0" err="1"/>
              <a:t>cotisent</a:t>
            </a:r>
            <a:r>
              <a:rPr lang="en-US" dirty="0"/>
              <a:t> pour </a:t>
            </a:r>
            <a:r>
              <a:rPr lang="en-US" dirty="0" err="1"/>
              <a:t>rassembler</a:t>
            </a:r>
            <a:r>
              <a:rPr lang="en-US" dirty="0"/>
              <a:t> 1 000 000 </a:t>
            </a:r>
            <a:r>
              <a:rPr lang="en-US" dirty="0" err="1"/>
              <a:t>Ar</a:t>
            </a:r>
            <a:r>
              <a:rPr lang="en-US" dirty="0"/>
              <a:t> avec </a:t>
            </a:r>
            <a:r>
              <a:rPr lang="en-US" dirty="0" err="1"/>
              <a:t>l’aide</a:t>
            </a:r>
            <a:r>
              <a:rPr lang="en-US" dirty="0"/>
              <a:t> de son </a:t>
            </a:r>
            <a:r>
              <a:rPr lang="en-US" dirty="0" err="1"/>
              <a:t>partenaire</a:t>
            </a:r>
            <a:r>
              <a:rPr lang="en-US" dirty="0"/>
              <a:t> et </a:t>
            </a:r>
            <a:r>
              <a:rPr lang="en-US" dirty="0" err="1"/>
              <a:t>l’aider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monter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start-up.</a:t>
            </a:r>
            <a:endParaRPr lang="en-GB" dirty="0"/>
          </a:p>
          <a:p>
            <a:r>
              <a:rPr lang="en-US" dirty="0"/>
              <a:t>Les premières session de formation </a:t>
            </a:r>
            <a:r>
              <a:rPr lang="en-US" dirty="0" err="1"/>
              <a:t>courtes</a:t>
            </a:r>
            <a:r>
              <a:rPr lang="en-US" dirty="0"/>
              <a:t> In-SERT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été</a:t>
            </a:r>
            <a:r>
              <a:rPr lang="en-US" dirty="0"/>
              <a:t> </a:t>
            </a:r>
            <a:r>
              <a:rPr lang="en-US" dirty="0" err="1"/>
              <a:t>lancées</a:t>
            </a:r>
            <a:r>
              <a:rPr lang="en-US" dirty="0"/>
              <a:t> le 13 mars 2020 et les bourses </a:t>
            </a:r>
            <a:r>
              <a:rPr lang="en-US" dirty="0" err="1"/>
              <a:t>d’études</a:t>
            </a:r>
            <a:r>
              <a:rPr lang="en-US" dirty="0"/>
              <a:t> locale </a:t>
            </a:r>
            <a:r>
              <a:rPr lang="en-US" dirty="0" err="1"/>
              <a:t>commencent</a:t>
            </a:r>
            <a:r>
              <a:rPr lang="en-US" dirty="0"/>
              <a:t> a la </a:t>
            </a:r>
            <a:r>
              <a:rPr lang="en-US" dirty="0" err="1"/>
              <a:t>rentree</a:t>
            </a:r>
            <a:r>
              <a:rPr lang="en-US" dirty="0"/>
              <a:t> 2020.</a:t>
            </a:r>
            <a:endParaRPr lang="en-GB" dirty="0"/>
          </a:p>
          <a:p>
            <a:r>
              <a:rPr lang="en-US" dirty="0"/>
              <a:t>« Les formations se </a:t>
            </a:r>
            <a:r>
              <a:rPr lang="en-US" dirty="0" err="1"/>
              <a:t>déroulent</a:t>
            </a:r>
            <a:r>
              <a:rPr lang="en-US" dirty="0"/>
              <a:t> </a:t>
            </a:r>
            <a:r>
              <a:rPr lang="en-US" dirty="0" err="1"/>
              <a:t>sur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semaine</a:t>
            </a:r>
            <a:r>
              <a:rPr lang="en-US" dirty="0"/>
              <a:t> (pour les formations </a:t>
            </a:r>
            <a:r>
              <a:rPr lang="en-US" dirty="0" err="1"/>
              <a:t>courtes</a:t>
            </a:r>
            <a:r>
              <a:rPr lang="en-US" dirty="0"/>
              <a:t>) et 2 a 3  </a:t>
            </a:r>
            <a:r>
              <a:rPr lang="en-US" dirty="0" err="1"/>
              <a:t>ans</a:t>
            </a:r>
            <a:r>
              <a:rPr lang="en-US" dirty="0"/>
              <a:t>  pour les formations </a:t>
            </a:r>
            <a:r>
              <a:rPr lang="en-US" dirty="0" err="1"/>
              <a:t>diplômantes</a:t>
            </a:r>
            <a:r>
              <a:rPr lang="en-US" dirty="0"/>
              <a:t> (formations </a:t>
            </a:r>
            <a:r>
              <a:rPr lang="en-US" dirty="0" err="1"/>
              <a:t>longues</a:t>
            </a:r>
            <a:r>
              <a:rPr lang="en-US" dirty="0"/>
              <a:t>). Le </a:t>
            </a:r>
            <a:r>
              <a:rPr lang="en-US" dirty="0" err="1"/>
              <a:t>coût</a:t>
            </a:r>
            <a:r>
              <a:rPr lang="en-US" dirty="0"/>
              <a:t> des formations </a:t>
            </a:r>
            <a:r>
              <a:rPr lang="en-US" dirty="0" err="1"/>
              <a:t>est</a:t>
            </a:r>
            <a:r>
              <a:rPr lang="en-US" dirty="0"/>
              <a:t> de  10 000Ar (2.5€) pour </a:t>
            </a:r>
            <a:r>
              <a:rPr lang="en-US" dirty="0" err="1"/>
              <a:t>une</a:t>
            </a:r>
            <a:r>
              <a:rPr lang="en-US" dirty="0"/>
              <a:t> formation </a:t>
            </a:r>
            <a:r>
              <a:rPr lang="en-US" dirty="0" err="1"/>
              <a:t>courte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1 (cad </a:t>
            </a:r>
            <a:r>
              <a:rPr lang="en-US" dirty="0" err="1"/>
              <a:t>logiciel</a:t>
            </a:r>
            <a:r>
              <a:rPr lang="en-US" dirty="0"/>
              <a:t> unique), a 100.000Qr (25€) pour </a:t>
            </a:r>
            <a:r>
              <a:rPr lang="en-US" dirty="0" err="1"/>
              <a:t>une</a:t>
            </a:r>
            <a:r>
              <a:rPr lang="en-US" dirty="0"/>
              <a:t> formation multiple. Les formations </a:t>
            </a:r>
            <a:r>
              <a:rPr lang="en-US" dirty="0" err="1"/>
              <a:t>longues</a:t>
            </a:r>
            <a:r>
              <a:rPr lang="en-US" dirty="0"/>
              <a:t> </a:t>
            </a:r>
            <a:r>
              <a:rPr lang="en-US" dirty="0" err="1"/>
              <a:t>seront</a:t>
            </a:r>
            <a:r>
              <a:rPr lang="en-US" dirty="0"/>
              <a:t> </a:t>
            </a:r>
            <a:r>
              <a:rPr lang="en-US" dirty="0" err="1"/>
              <a:t>facturées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50 000Ar/</a:t>
            </a:r>
            <a:r>
              <a:rPr lang="en-US" dirty="0" err="1"/>
              <a:t>mois</a:t>
            </a:r>
            <a:r>
              <a:rPr lang="en-US" dirty="0"/>
              <a:t> (12.5€/</a:t>
            </a:r>
            <a:r>
              <a:rPr lang="en-US" dirty="0" err="1"/>
              <a:t>mois</a:t>
            </a:r>
            <a:r>
              <a:rPr lang="en-US" dirty="0"/>
              <a:t>) pour </a:t>
            </a:r>
            <a:r>
              <a:rPr lang="en-US" dirty="0" err="1"/>
              <a:t>une</a:t>
            </a:r>
            <a:r>
              <a:rPr lang="en-US" dirty="0"/>
              <a:t> formation </a:t>
            </a:r>
            <a:r>
              <a:rPr lang="en-US" dirty="0" err="1"/>
              <a:t>diplomante</a:t>
            </a:r>
            <a:r>
              <a:rPr lang="en-US" dirty="0"/>
              <a:t>. OU GRATUITEMENT pour les </a:t>
            </a:r>
            <a:r>
              <a:rPr lang="en-US" dirty="0" err="1"/>
              <a:t>bénéficiaires</a:t>
            </a:r>
            <a:r>
              <a:rPr lang="en-US" dirty="0"/>
              <a:t> de bourses </a:t>
            </a:r>
            <a:r>
              <a:rPr lang="en-US" dirty="0" err="1"/>
              <a:t>d’études</a:t>
            </a:r>
            <a:r>
              <a:rPr lang="en-US" dirty="0"/>
              <a:t> </a:t>
            </a:r>
            <a:r>
              <a:rPr lang="en-US" dirty="0" err="1"/>
              <a:t>boursesetude.org</a:t>
            </a:r>
            <a:r>
              <a:rPr lang="en-US" dirty="0"/>
              <a:t> (1 an </a:t>
            </a:r>
            <a:r>
              <a:rPr lang="en-US" dirty="0" err="1"/>
              <a:t>renouvelable</a:t>
            </a:r>
            <a:r>
              <a:rPr lang="en-US" dirty="0"/>
              <a:t>) » </a:t>
            </a:r>
            <a:r>
              <a:rPr lang="en-US" dirty="0" err="1"/>
              <a:t>Insiste</a:t>
            </a:r>
            <a:r>
              <a:rPr lang="en-US" dirty="0"/>
              <a:t> Anita RASOAMBOLOLONA</a:t>
            </a:r>
            <a:endParaRPr lang="en-GB" dirty="0"/>
          </a:p>
          <a:p>
            <a:r>
              <a:rPr lang="en-US" dirty="0" err="1"/>
              <a:t>Une</a:t>
            </a:r>
            <a:r>
              <a:rPr lang="en-US" dirty="0"/>
              <a:t> initiative de </a:t>
            </a:r>
            <a:r>
              <a:rPr lang="en-US" dirty="0" err="1"/>
              <a:t>collecte</a:t>
            </a:r>
            <a:r>
              <a:rPr lang="en-US" dirty="0"/>
              <a:t> de dons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organisée</a:t>
            </a:r>
            <a:r>
              <a:rPr lang="en-US" dirty="0"/>
              <a:t> </a:t>
            </a:r>
            <a:r>
              <a:rPr lang="en-US" dirty="0" err="1"/>
              <a:t>dès</a:t>
            </a:r>
            <a:r>
              <a:rPr lang="en-US" dirty="0"/>
              <a:t> </a:t>
            </a:r>
            <a:r>
              <a:rPr lang="en-US" dirty="0" err="1"/>
              <a:t>Juin</a:t>
            </a:r>
            <a:r>
              <a:rPr lang="en-US" dirty="0"/>
              <a:t> 2020 </a:t>
            </a:r>
            <a:r>
              <a:rPr lang="en-US" dirty="0" err="1"/>
              <a:t>dans</a:t>
            </a:r>
            <a:r>
              <a:rPr lang="en-US" dirty="0"/>
              <a:t> le cadre de </a:t>
            </a:r>
            <a:r>
              <a:rPr lang="en-US" dirty="0" err="1"/>
              <a:t>l'extension</a:t>
            </a:r>
            <a:r>
              <a:rPr lang="en-US" dirty="0"/>
              <a:t> de </a:t>
            </a:r>
            <a:r>
              <a:rPr lang="en-US" dirty="0" err="1"/>
              <a:t>boursesetudes.org</a:t>
            </a:r>
            <a:endParaRPr lang="en-GB" dirty="0"/>
          </a:p>
          <a:p>
            <a:r>
              <a:rPr lang="en-US" b="1" dirty="0"/>
              <a:t> </a:t>
            </a:r>
            <a:endParaRPr lang="en-GB" dirty="0"/>
          </a:p>
          <a:p>
            <a:r>
              <a:rPr lang="en-US" b="1" dirty="0"/>
              <a:t> </a:t>
            </a:r>
            <a:endParaRPr lang="en-GB" dirty="0"/>
          </a:p>
          <a:p>
            <a:r>
              <a:rPr lang="en-US" b="1" dirty="0"/>
              <a:t>QU'EST CE QUE CES FORMATIONS ET BOURSES D’ETUDES APPORTENT ? </a:t>
            </a:r>
            <a:endParaRPr lang="en-GB" dirty="0"/>
          </a:p>
          <a:p>
            <a:r>
              <a:rPr lang="en-US" dirty="0" err="1"/>
              <a:t>Ces</a:t>
            </a:r>
            <a:r>
              <a:rPr lang="en-US" dirty="0"/>
              <a:t> Bourses </a:t>
            </a:r>
            <a:r>
              <a:rPr lang="en-US" dirty="0" err="1"/>
              <a:t>d’études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idéalement</a:t>
            </a:r>
            <a:r>
              <a:rPr lang="en-US" dirty="0"/>
              <a:t> </a:t>
            </a:r>
            <a:r>
              <a:rPr lang="en-US" dirty="0" err="1"/>
              <a:t>destinées</a:t>
            </a:r>
            <a:r>
              <a:rPr lang="en-US" dirty="0"/>
              <a:t> aux </a:t>
            </a:r>
            <a:r>
              <a:rPr lang="en-US" dirty="0" err="1"/>
              <a:t>jeunes</a:t>
            </a:r>
            <a:r>
              <a:rPr lang="en-US" dirty="0"/>
              <a:t> </a:t>
            </a:r>
            <a:r>
              <a:rPr lang="en-US" dirty="0" err="1"/>
              <a:t>étant</a:t>
            </a:r>
            <a:r>
              <a:rPr lang="en-US" dirty="0"/>
              <a:t> en </a:t>
            </a:r>
            <a:r>
              <a:rPr lang="en-US" dirty="0" err="1"/>
              <a:t>difficulté</a:t>
            </a:r>
            <a:r>
              <a:rPr lang="en-US" dirty="0"/>
              <a:t> </a:t>
            </a:r>
            <a:r>
              <a:rPr lang="en-US" dirty="0" err="1"/>
              <a:t>financière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venant</a:t>
            </a:r>
            <a:r>
              <a:rPr lang="en-US" dirty="0"/>
              <a:t> </a:t>
            </a:r>
            <a:r>
              <a:rPr lang="en-US" dirty="0" err="1"/>
              <a:t>d’une</a:t>
            </a:r>
            <a:r>
              <a:rPr lang="en-US" dirty="0"/>
              <a:t> </a:t>
            </a:r>
            <a:r>
              <a:rPr lang="en-US" dirty="0" err="1"/>
              <a:t>famille</a:t>
            </a:r>
            <a:r>
              <a:rPr lang="en-US" dirty="0"/>
              <a:t> </a:t>
            </a:r>
            <a:r>
              <a:rPr lang="en-US" dirty="0" err="1"/>
              <a:t>défavorisée</a:t>
            </a:r>
            <a:r>
              <a:rPr lang="en-US" dirty="0"/>
              <a:t>, qui </a:t>
            </a:r>
            <a:r>
              <a:rPr lang="en-US" dirty="0" err="1"/>
              <a:t>veulent</a:t>
            </a:r>
            <a:r>
              <a:rPr lang="en-US" dirty="0"/>
              <a:t> continuer </a:t>
            </a:r>
            <a:r>
              <a:rPr lang="en-US" dirty="0" err="1"/>
              <a:t>leurs</a:t>
            </a:r>
            <a:r>
              <a:rPr lang="en-US" dirty="0"/>
              <a:t> </a:t>
            </a:r>
            <a:r>
              <a:rPr lang="en-US" dirty="0" err="1"/>
              <a:t>études</a:t>
            </a:r>
            <a:r>
              <a:rPr lang="en-US" dirty="0"/>
              <a:t> </a:t>
            </a:r>
            <a:r>
              <a:rPr lang="en-US" dirty="0" err="1"/>
              <a:t>universitaires</a:t>
            </a:r>
            <a:r>
              <a:rPr lang="en-US" dirty="0"/>
              <a:t>  au </a:t>
            </a:r>
            <a:r>
              <a:rPr lang="en-US" dirty="0" err="1"/>
              <a:t>sein</a:t>
            </a:r>
            <a:r>
              <a:rPr lang="en-US" dirty="0"/>
              <a:t> des </a:t>
            </a:r>
            <a:r>
              <a:rPr lang="en-US" dirty="0" err="1"/>
              <a:t>instituts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universités</a:t>
            </a:r>
            <a:r>
              <a:rPr lang="en-US" dirty="0"/>
              <a:t> de Madagascar </a:t>
            </a:r>
            <a:r>
              <a:rPr lang="en-US" dirty="0" err="1"/>
              <a:t>qu'elles</a:t>
            </a:r>
            <a:r>
              <a:rPr lang="en-US" dirty="0"/>
              <a:t> </a:t>
            </a:r>
            <a:r>
              <a:rPr lang="en-US" dirty="0" err="1"/>
              <a:t>soient</a:t>
            </a:r>
            <a:r>
              <a:rPr lang="en-US" dirty="0"/>
              <a:t> </a:t>
            </a:r>
            <a:r>
              <a:rPr lang="en-US" dirty="0" err="1"/>
              <a:t>publiques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privées</a:t>
            </a:r>
            <a:r>
              <a:rPr lang="en-US" dirty="0"/>
              <a:t>. </a:t>
            </a:r>
            <a:endParaRPr lang="en-GB" dirty="0"/>
          </a:p>
          <a:p>
            <a:r>
              <a:rPr lang="en-US" dirty="0"/>
              <a:t>La formation </a:t>
            </a:r>
            <a:r>
              <a:rPr lang="en-US" dirty="0" err="1"/>
              <a:t>est</a:t>
            </a:r>
            <a:r>
              <a:rPr lang="en-US" dirty="0"/>
              <a:t> accessible pour </a:t>
            </a:r>
            <a:r>
              <a:rPr lang="en-US" dirty="0" err="1"/>
              <a:t>tous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soit</a:t>
            </a:r>
            <a:r>
              <a:rPr lang="en-US" dirty="0"/>
              <a:t> un(e) adolescent(e) (non encore </a:t>
            </a:r>
            <a:r>
              <a:rPr lang="en-US" dirty="0" err="1"/>
              <a:t>adulte</a:t>
            </a:r>
            <a:r>
              <a:rPr lang="en-US" dirty="0"/>
              <a:t>), </a:t>
            </a:r>
            <a:r>
              <a:rPr lang="en-US" dirty="0" err="1"/>
              <a:t>étudiant</a:t>
            </a:r>
            <a:r>
              <a:rPr lang="en-US" dirty="0"/>
              <a:t>(e)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sorti</a:t>
            </a:r>
            <a:r>
              <a:rPr lang="en-US" dirty="0"/>
              <a:t> (e)…qui </a:t>
            </a:r>
            <a:r>
              <a:rPr lang="en-US" dirty="0" err="1"/>
              <a:t>veut</a:t>
            </a:r>
            <a:r>
              <a:rPr lang="en-US" dirty="0"/>
              <a:t> augmenter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acquérir</a:t>
            </a:r>
            <a:r>
              <a:rPr lang="en-US" dirty="0"/>
              <a:t> des </a:t>
            </a:r>
            <a:r>
              <a:rPr lang="en-US" dirty="0" err="1"/>
              <a:t>compétences</a:t>
            </a:r>
            <a:r>
              <a:rPr lang="en-US" dirty="0"/>
              <a:t> </a:t>
            </a:r>
            <a:r>
              <a:rPr lang="en-US" dirty="0" err="1"/>
              <a:t>professionnelles</a:t>
            </a:r>
            <a:r>
              <a:rPr lang="en-US" dirty="0"/>
              <a:t> </a:t>
            </a:r>
            <a:r>
              <a:rPr lang="en-US" dirty="0" err="1"/>
              <a:t>sur</a:t>
            </a:r>
            <a:r>
              <a:rPr lang="en-US" dirty="0"/>
              <a:t> </a:t>
            </a:r>
            <a:r>
              <a:rPr lang="en-US" dirty="0" err="1"/>
              <a:t>l'usage</a:t>
            </a:r>
            <a:r>
              <a:rPr lang="en-US" dirty="0"/>
              <a:t> d'un </a:t>
            </a:r>
            <a:r>
              <a:rPr lang="en-US" dirty="0" err="1"/>
              <a:t>ordinateur</a:t>
            </a:r>
            <a:r>
              <a:rPr lang="en-US" dirty="0"/>
              <a:t>, </a:t>
            </a:r>
            <a:r>
              <a:rPr lang="en-US" dirty="0" err="1"/>
              <a:t>bureautique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en communication </a:t>
            </a:r>
            <a:r>
              <a:rPr lang="en-US" dirty="0" err="1"/>
              <a:t>sur</a:t>
            </a:r>
            <a:r>
              <a:rPr lang="en-US" dirty="0"/>
              <a:t> internet (e-commerce </a:t>
            </a:r>
            <a:r>
              <a:rPr lang="en-US" dirty="0" err="1"/>
              <a:t>inclus</a:t>
            </a:r>
            <a:r>
              <a:rPr lang="en-US" dirty="0"/>
              <a:t>) </a:t>
            </a:r>
            <a:r>
              <a:rPr lang="en-US" dirty="0" err="1"/>
              <a:t>voire</a:t>
            </a:r>
            <a:r>
              <a:rPr lang="en-US" dirty="0"/>
              <a:t> en maintenance </a:t>
            </a:r>
            <a:r>
              <a:rPr lang="en-US" dirty="0" err="1"/>
              <a:t>informatique</a:t>
            </a:r>
            <a:r>
              <a:rPr lang="en-US" dirty="0"/>
              <a:t>.</a:t>
            </a:r>
            <a:endParaRPr lang="en-GB" dirty="0"/>
          </a:p>
          <a:p>
            <a:r>
              <a:rPr lang="en-US" dirty="0"/>
              <a:t>In-SERT </a:t>
            </a:r>
            <a:r>
              <a:rPr lang="en-US" dirty="0" err="1"/>
              <a:t>est</a:t>
            </a:r>
            <a:r>
              <a:rPr lang="en-US" dirty="0"/>
              <a:t> en </a:t>
            </a:r>
            <a:r>
              <a:rPr lang="en-US" dirty="0" err="1"/>
              <a:t>partenariat</a:t>
            </a:r>
            <a:r>
              <a:rPr lang="en-US" dirty="0"/>
              <a:t> avec des </a:t>
            </a:r>
            <a:r>
              <a:rPr lang="en-US" dirty="0" err="1"/>
              <a:t>quelques</a:t>
            </a:r>
            <a:r>
              <a:rPr lang="en-US" dirty="0"/>
              <a:t> </a:t>
            </a:r>
            <a:r>
              <a:rPr lang="en-US" dirty="0" err="1"/>
              <a:t>personnes</a:t>
            </a:r>
            <a:r>
              <a:rPr lang="en-US" dirty="0"/>
              <a:t> physiques et </a:t>
            </a:r>
            <a:r>
              <a:rPr lang="en-US" dirty="0" err="1"/>
              <a:t>morales</a:t>
            </a:r>
            <a:r>
              <a:rPr lang="en-US" dirty="0"/>
              <a:t> (</a:t>
            </a:r>
            <a:r>
              <a:rPr lang="en-US" dirty="0" err="1"/>
              <a:t>entreprises</a:t>
            </a:r>
            <a:r>
              <a:rPr lang="en-US" dirty="0"/>
              <a:t>)de </a:t>
            </a:r>
            <a:r>
              <a:rPr lang="en-US" dirty="0" err="1"/>
              <a:t>différentes</a:t>
            </a:r>
            <a:r>
              <a:rPr lang="en-US" dirty="0"/>
              <a:t> </a:t>
            </a:r>
            <a:r>
              <a:rPr lang="en-US" dirty="0" err="1"/>
              <a:t>origines</a:t>
            </a:r>
            <a:r>
              <a:rPr lang="en-US" dirty="0"/>
              <a:t> </a:t>
            </a:r>
            <a:r>
              <a:rPr lang="en-US" dirty="0" err="1"/>
              <a:t>comme</a:t>
            </a:r>
            <a:r>
              <a:rPr lang="en-US" dirty="0"/>
              <a:t>  </a:t>
            </a:r>
            <a:r>
              <a:rPr lang="en-US" dirty="0" err="1"/>
              <a:t>I'irlande</a:t>
            </a:r>
            <a:r>
              <a:rPr lang="en-US" dirty="0"/>
              <a:t>, la Grande Bretagne, la France, et </a:t>
            </a:r>
            <a:r>
              <a:rPr lang="en-US" dirty="0" err="1"/>
              <a:t>bien</a:t>
            </a:r>
            <a:r>
              <a:rPr lang="en-US" dirty="0"/>
              <a:t> </a:t>
            </a:r>
            <a:r>
              <a:rPr lang="en-US" dirty="0" err="1"/>
              <a:t>sûr</a:t>
            </a:r>
            <a:r>
              <a:rPr lang="en-US" dirty="0"/>
              <a:t> Madagascar… In-SERT </a:t>
            </a:r>
            <a:r>
              <a:rPr lang="en-US" dirty="0" err="1"/>
              <a:t>reçois</a:t>
            </a:r>
            <a:r>
              <a:rPr lang="en-US" dirty="0"/>
              <a:t> des dons de </a:t>
            </a:r>
            <a:r>
              <a:rPr lang="en-US" dirty="0" err="1"/>
              <a:t>matériels</a:t>
            </a:r>
            <a:r>
              <a:rPr lang="en-US" dirty="0"/>
              <a:t> </a:t>
            </a:r>
            <a:r>
              <a:rPr lang="en-US" dirty="0" err="1"/>
              <a:t>venant</a:t>
            </a:r>
            <a:r>
              <a:rPr lang="en-US" dirty="0"/>
              <a:t> de </a:t>
            </a:r>
            <a:r>
              <a:rPr lang="en-US" dirty="0" err="1"/>
              <a:t>ses</a:t>
            </a:r>
            <a:r>
              <a:rPr lang="en-US" dirty="0"/>
              <a:t> </a:t>
            </a:r>
            <a:r>
              <a:rPr lang="en-US" dirty="0" err="1"/>
              <a:t>partenaires</a:t>
            </a:r>
            <a:r>
              <a:rPr lang="en-US" dirty="0"/>
              <a:t> </a:t>
            </a:r>
            <a:r>
              <a:rPr lang="en-US" dirty="0" err="1"/>
              <a:t>étrangers</a:t>
            </a:r>
            <a:r>
              <a:rPr lang="en-US" dirty="0"/>
              <a:t> </a:t>
            </a:r>
            <a:r>
              <a:rPr lang="en-US" dirty="0" err="1"/>
              <a:t>comme</a:t>
            </a:r>
            <a:r>
              <a:rPr lang="en-US" dirty="0"/>
              <a:t> des </a:t>
            </a:r>
            <a:r>
              <a:rPr lang="en-US" dirty="0" err="1"/>
              <a:t>ordinateurs</a:t>
            </a:r>
            <a:r>
              <a:rPr lang="en-US" dirty="0"/>
              <a:t>, smartphones… </a:t>
            </a:r>
            <a:endParaRPr lang="en-GB" dirty="0"/>
          </a:p>
          <a:p>
            <a:r>
              <a:rPr lang="en-US" dirty="0"/>
              <a:t>Le plus important, </a:t>
            </a:r>
            <a:r>
              <a:rPr lang="en-US" dirty="0" err="1"/>
              <a:t>c’est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c'est</a:t>
            </a:r>
            <a:r>
              <a:rPr lang="en-US" dirty="0"/>
              <a:t> In-SERT qui </a:t>
            </a:r>
            <a:r>
              <a:rPr lang="en-US" dirty="0" err="1"/>
              <a:t>paie</a:t>
            </a:r>
            <a:r>
              <a:rPr lang="en-US" dirty="0"/>
              <a:t> les </a:t>
            </a:r>
            <a:r>
              <a:rPr lang="en-US" dirty="0" err="1"/>
              <a:t>frais</a:t>
            </a:r>
            <a:r>
              <a:rPr lang="en-US" dirty="0"/>
              <a:t> </a:t>
            </a:r>
            <a:r>
              <a:rPr lang="en-US" dirty="0" err="1"/>
              <a:t>scolaires</a:t>
            </a:r>
            <a:r>
              <a:rPr lang="en-US" dirty="0"/>
              <a:t>, </a:t>
            </a:r>
            <a:r>
              <a:rPr lang="en-US" dirty="0" err="1"/>
              <a:t>fournitures</a:t>
            </a:r>
            <a:r>
              <a:rPr lang="en-US" dirty="0"/>
              <a:t>, </a:t>
            </a:r>
            <a:r>
              <a:rPr lang="en-US" dirty="0" err="1"/>
              <a:t>logement</a:t>
            </a:r>
            <a:r>
              <a:rPr lang="en-US" dirty="0"/>
              <a:t>, </a:t>
            </a:r>
            <a:r>
              <a:rPr lang="en-US" dirty="0" err="1"/>
              <a:t>nourriture</a:t>
            </a:r>
            <a:r>
              <a:rPr lang="en-US" dirty="0"/>
              <a:t>, transport… des </a:t>
            </a:r>
            <a:r>
              <a:rPr lang="en-US" dirty="0" err="1"/>
              <a:t>étudiant'e</a:t>
            </a:r>
            <a:r>
              <a:rPr lang="en-US" dirty="0"/>
              <a:t>)s </a:t>
            </a:r>
            <a:r>
              <a:rPr lang="en-US" dirty="0" err="1"/>
              <a:t>boursier</a:t>
            </a:r>
            <a:r>
              <a:rPr lang="en-US" dirty="0"/>
              <a:t>(e)s. </a:t>
            </a:r>
            <a:r>
              <a:rPr lang="en-US" dirty="0" err="1"/>
              <a:t>Ce</a:t>
            </a:r>
            <a:r>
              <a:rPr lang="en-US" dirty="0"/>
              <a:t> qui </a:t>
            </a:r>
            <a:r>
              <a:rPr lang="en-US" dirty="0" err="1"/>
              <a:t>rassure</a:t>
            </a:r>
            <a:r>
              <a:rPr lang="en-US" dirty="0"/>
              <a:t> les </a:t>
            </a:r>
            <a:r>
              <a:rPr lang="en-US" dirty="0" err="1"/>
              <a:t>donateurs</a:t>
            </a:r>
            <a:r>
              <a:rPr lang="en-US" dirty="0"/>
              <a:t> !</a:t>
            </a:r>
            <a:endParaRPr lang="en-GB" dirty="0"/>
          </a:p>
          <a:p>
            <a:r>
              <a:rPr lang="en-US" dirty="0"/>
              <a:t>Les </a:t>
            </a:r>
            <a:r>
              <a:rPr lang="en-US" dirty="0" err="1"/>
              <a:t>matériels</a:t>
            </a:r>
            <a:r>
              <a:rPr lang="en-US" dirty="0"/>
              <a:t> </a:t>
            </a:r>
            <a:r>
              <a:rPr lang="en-US" dirty="0" err="1"/>
              <a:t>utilisés</a:t>
            </a:r>
            <a:r>
              <a:rPr lang="en-US" dirty="0"/>
              <a:t> pour les formations </a:t>
            </a:r>
            <a:r>
              <a:rPr lang="en-US" dirty="0" err="1"/>
              <a:t>professionnelles</a:t>
            </a:r>
            <a:r>
              <a:rPr lang="en-US" dirty="0"/>
              <a:t>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été</a:t>
            </a:r>
            <a:r>
              <a:rPr lang="en-US" dirty="0"/>
              <a:t> </a:t>
            </a:r>
            <a:r>
              <a:rPr lang="en-US" dirty="0" err="1"/>
              <a:t>donnés</a:t>
            </a:r>
            <a:r>
              <a:rPr lang="en-US" dirty="0"/>
              <a:t> a </a:t>
            </a:r>
            <a:r>
              <a:rPr lang="en-US" dirty="0" err="1"/>
              <a:t>titre</a:t>
            </a:r>
            <a:r>
              <a:rPr lang="en-US" dirty="0"/>
              <a:t>  </a:t>
            </a:r>
            <a:r>
              <a:rPr lang="en-US" dirty="0" err="1"/>
              <a:t>gratuits</a:t>
            </a:r>
            <a:endParaRPr lang="en-GB" dirty="0"/>
          </a:p>
          <a:p>
            <a:r>
              <a:rPr lang="en-US" dirty="0"/>
              <a:t>Il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aussi</a:t>
            </a:r>
            <a:r>
              <a:rPr lang="en-US" dirty="0"/>
              <a:t> possible </a:t>
            </a:r>
            <a:r>
              <a:rPr lang="en-US" dirty="0" err="1"/>
              <a:t>que</a:t>
            </a:r>
            <a:r>
              <a:rPr lang="en-US" dirty="0"/>
              <a:t> les gens </a:t>
            </a:r>
            <a:r>
              <a:rPr lang="en-US" dirty="0" err="1"/>
              <a:t>formés</a:t>
            </a:r>
            <a:r>
              <a:rPr lang="en-US" dirty="0"/>
              <a:t> par In-SERT </a:t>
            </a:r>
            <a:r>
              <a:rPr lang="en-US" dirty="0" err="1"/>
              <a:t>puissent</a:t>
            </a:r>
            <a:r>
              <a:rPr lang="en-US" dirty="0"/>
              <a:t> </a:t>
            </a:r>
            <a:r>
              <a:rPr lang="en-US" dirty="0" err="1"/>
              <a:t>travailler</a:t>
            </a:r>
            <a:r>
              <a:rPr lang="en-US" dirty="0"/>
              <a:t> au </a:t>
            </a:r>
            <a:r>
              <a:rPr lang="en-US" dirty="0" err="1"/>
              <a:t>sein</a:t>
            </a:r>
            <a:r>
              <a:rPr lang="en-US" dirty="0"/>
              <a:t> de </a:t>
            </a:r>
            <a:r>
              <a:rPr lang="en-US" dirty="0" err="1"/>
              <a:t>l'entreprise</a:t>
            </a:r>
            <a:r>
              <a:rPr lang="en-US" dirty="0"/>
              <a:t> In-SERT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autres</a:t>
            </a:r>
            <a:r>
              <a:rPr lang="en-US" dirty="0"/>
              <a:t> </a:t>
            </a:r>
            <a:r>
              <a:rPr lang="en-US" dirty="0" err="1"/>
              <a:t>entreprises</a:t>
            </a:r>
            <a:r>
              <a:rPr lang="en-US" dirty="0"/>
              <a:t>. </a:t>
            </a:r>
            <a:r>
              <a:rPr lang="en-US" dirty="0" err="1"/>
              <a:t>C'est</a:t>
            </a:r>
            <a:r>
              <a:rPr lang="en-US" dirty="0"/>
              <a:t> le but ! </a:t>
            </a:r>
            <a:endParaRPr lang="en-GB" dirty="0"/>
          </a:p>
          <a:p>
            <a:r>
              <a:rPr lang="en-US" b="1" dirty="0"/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639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b="1" dirty="0"/>
              <a:t>COMMENT BENEFICIER DE CET BOURSE D’ETUDE LOCALE OU DE FORMATIONS PROFESSIONNELLES DIPLOMANTES? </a:t>
            </a:r>
            <a:endParaRPr lang="en-GB" dirty="0"/>
          </a:p>
          <a:p>
            <a:r>
              <a:rPr lang="en-US" dirty="0"/>
              <a:t>Pour </a:t>
            </a:r>
            <a:r>
              <a:rPr lang="en-US" dirty="0" err="1"/>
              <a:t>bénéficier</a:t>
            </a:r>
            <a:r>
              <a:rPr lang="en-US" dirty="0"/>
              <a:t> de </a:t>
            </a:r>
            <a:r>
              <a:rPr lang="en-US" dirty="0" err="1"/>
              <a:t>cette</a:t>
            </a:r>
            <a:r>
              <a:rPr lang="en-US" dirty="0"/>
              <a:t> bourse </a:t>
            </a:r>
            <a:r>
              <a:rPr lang="en-US" dirty="0" err="1"/>
              <a:t>d’études</a:t>
            </a:r>
            <a:r>
              <a:rPr lang="en-US" dirty="0"/>
              <a:t> locale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suffit</a:t>
            </a:r>
            <a:r>
              <a:rPr lang="en-US" dirty="0"/>
              <a:t> </a:t>
            </a:r>
            <a:r>
              <a:rPr lang="en-US" dirty="0" err="1"/>
              <a:t>d’envoyer</a:t>
            </a:r>
            <a:r>
              <a:rPr lang="en-US" dirty="0"/>
              <a:t> son dossier </a:t>
            </a:r>
            <a:r>
              <a:rPr lang="en-US" dirty="0" err="1"/>
              <a:t>composé</a:t>
            </a:r>
            <a:r>
              <a:rPr lang="en-US" dirty="0"/>
              <a:t> de :</a:t>
            </a:r>
            <a:endParaRPr lang="en-GB" dirty="0"/>
          </a:p>
          <a:p>
            <a:r>
              <a:rPr lang="en-US" dirty="0"/>
              <a:t>-Son curriculum Vitae (CV)</a:t>
            </a:r>
            <a:endParaRPr lang="en-GB" dirty="0"/>
          </a:p>
          <a:p>
            <a:r>
              <a:rPr lang="en-US" dirty="0"/>
              <a:t>-</a:t>
            </a:r>
            <a:r>
              <a:rPr lang="en-US" dirty="0" err="1"/>
              <a:t>Lettre</a:t>
            </a:r>
            <a:r>
              <a:rPr lang="en-US" dirty="0"/>
              <a:t> de motivation </a:t>
            </a:r>
            <a:endParaRPr lang="en-GB" dirty="0"/>
          </a:p>
          <a:p>
            <a:r>
              <a:rPr lang="en-US" dirty="0"/>
              <a:t>-</a:t>
            </a:r>
            <a:r>
              <a:rPr lang="en-US" dirty="0" err="1"/>
              <a:t>Copie</a:t>
            </a:r>
            <a:r>
              <a:rPr lang="en-US" dirty="0"/>
              <a:t> CIN</a:t>
            </a:r>
            <a:endParaRPr lang="en-GB" dirty="0"/>
          </a:p>
          <a:p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l’adresse</a:t>
            </a:r>
            <a:r>
              <a:rPr lang="en-US" dirty="0"/>
              <a:t> </a:t>
            </a:r>
            <a:r>
              <a:rPr lang="en-US" dirty="0" err="1"/>
              <a:t>suivante</a:t>
            </a:r>
            <a:r>
              <a:rPr lang="en-US" dirty="0"/>
              <a:t> : </a:t>
            </a:r>
            <a:r>
              <a:rPr lang="en-US" u="sng" dirty="0" err="1"/>
              <a:t>in-sertmada@hotmail.com</a:t>
            </a:r>
            <a:endParaRPr lang="en-GB" dirty="0"/>
          </a:p>
          <a:p>
            <a:r>
              <a:rPr lang="en-US" dirty="0"/>
              <a:t>Et la </a:t>
            </a:r>
            <a:r>
              <a:rPr lang="en-US" dirty="0" err="1"/>
              <a:t>dernière</a:t>
            </a:r>
            <a:r>
              <a:rPr lang="en-US" dirty="0"/>
              <a:t> </a:t>
            </a:r>
            <a:r>
              <a:rPr lang="en-US" dirty="0" err="1"/>
              <a:t>étape</a:t>
            </a:r>
            <a:r>
              <a:rPr lang="en-US" dirty="0"/>
              <a:t> </a:t>
            </a:r>
            <a:r>
              <a:rPr lang="en-US" dirty="0" err="1"/>
              <a:t>avant</a:t>
            </a:r>
            <a:r>
              <a:rPr lang="en-US" dirty="0"/>
              <a:t> </a:t>
            </a:r>
            <a:r>
              <a:rPr lang="en-US" dirty="0" err="1"/>
              <a:t>admissibilité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un </a:t>
            </a:r>
            <a:r>
              <a:rPr lang="en-US" dirty="0" err="1"/>
              <a:t>entretien</a:t>
            </a:r>
            <a:r>
              <a:rPr lang="en-US" dirty="0"/>
              <a:t> </a:t>
            </a:r>
            <a:r>
              <a:rPr lang="en-US" dirty="0" err="1"/>
              <a:t>individuel</a:t>
            </a:r>
            <a:endParaRPr lang="en-GB" dirty="0"/>
          </a:p>
          <a:p>
            <a:r>
              <a:rPr lang="en-US" dirty="0"/>
              <a:t> </a:t>
            </a:r>
            <a:endParaRPr lang="en-GB" dirty="0"/>
          </a:p>
          <a:p>
            <a:r>
              <a:rPr lang="en-US" dirty="0"/>
              <a:t>Pour </a:t>
            </a:r>
            <a:r>
              <a:rPr lang="en-US" dirty="0" err="1"/>
              <a:t>accéder</a:t>
            </a:r>
            <a:r>
              <a:rPr lang="en-US" dirty="0"/>
              <a:t> aux formations </a:t>
            </a:r>
            <a:r>
              <a:rPr lang="en-US" dirty="0" err="1"/>
              <a:t>professionnelles</a:t>
            </a:r>
            <a:r>
              <a:rPr lang="en-US" dirty="0"/>
              <a:t>,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s’suffit</a:t>
            </a:r>
            <a:r>
              <a:rPr lang="en-US" dirty="0"/>
              <a:t> </a:t>
            </a:r>
            <a:r>
              <a:rPr lang="en-US" dirty="0" err="1"/>
              <a:t>juste</a:t>
            </a:r>
            <a:r>
              <a:rPr lang="en-US" dirty="0"/>
              <a:t> </a:t>
            </a:r>
            <a:r>
              <a:rPr lang="en-US" dirty="0" err="1"/>
              <a:t>d’envoyer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copie</a:t>
            </a:r>
            <a:r>
              <a:rPr lang="en-US" dirty="0"/>
              <a:t> CIN et de </a:t>
            </a:r>
            <a:r>
              <a:rPr lang="en-US" dirty="0" err="1"/>
              <a:t>remplir</a:t>
            </a:r>
            <a:r>
              <a:rPr lang="en-US" dirty="0"/>
              <a:t> la fiche </a:t>
            </a:r>
            <a:r>
              <a:rPr lang="en-US" dirty="0" err="1"/>
              <a:t>d’inscription</a:t>
            </a:r>
            <a:r>
              <a:rPr lang="en-US" dirty="0"/>
              <a:t> en </a:t>
            </a:r>
            <a:r>
              <a:rPr lang="en-US" dirty="0" err="1"/>
              <a:t>ligne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l’adresse</a:t>
            </a:r>
            <a:r>
              <a:rPr lang="en-US" dirty="0"/>
              <a:t>  </a:t>
            </a:r>
            <a:r>
              <a:rPr lang="en-US" u="sng" dirty="0" err="1"/>
              <a:t>in-sertmada@hotmail.com</a:t>
            </a:r>
            <a:endParaRPr lang="en-GB" dirty="0"/>
          </a:p>
          <a:p>
            <a:r>
              <a:rPr lang="en-US" dirty="0"/>
              <a:t> </a:t>
            </a:r>
            <a:endParaRPr lang="en-GB" dirty="0"/>
          </a:p>
          <a:p>
            <a:r>
              <a:rPr lang="en-US" dirty="0"/>
              <a:t> </a:t>
            </a:r>
            <a:endParaRPr lang="en-GB" dirty="0"/>
          </a:p>
          <a:p>
            <a:r>
              <a:rPr lang="en-US" dirty="0"/>
              <a:t> </a:t>
            </a:r>
            <a:endParaRPr lang="en-GB" dirty="0"/>
          </a:p>
          <a:p>
            <a:r>
              <a:rPr lang="en-US" b="1" dirty="0"/>
              <a:t>LE BUT DE In-SERT en FORMATION :</a:t>
            </a:r>
            <a:endParaRPr lang="en-GB" dirty="0"/>
          </a:p>
          <a:p>
            <a:r>
              <a:rPr lang="en-US" b="1" dirty="0"/>
              <a:t>   </a:t>
            </a:r>
            <a:r>
              <a:rPr lang="en-US" dirty="0"/>
              <a:t>-Faire 40,000 formations par an </a:t>
            </a:r>
            <a:r>
              <a:rPr lang="en-US" dirty="0" err="1"/>
              <a:t>dans</a:t>
            </a:r>
            <a:r>
              <a:rPr lang="en-US" dirty="0"/>
              <a:t> 13 </a:t>
            </a:r>
            <a:r>
              <a:rPr lang="en-US" dirty="0" err="1"/>
              <a:t>centres</a:t>
            </a:r>
            <a:endParaRPr lang="en-GB" dirty="0"/>
          </a:p>
          <a:p>
            <a:r>
              <a:rPr lang="en-US" dirty="0"/>
              <a:t>   -Donner les </a:t>
            </a:r>
            <a:r>
              <a:rPr lang="en-US" dirty="0" err="1"/>
              <a:t>moyens</a:t>
            </a:r>
            <a:r>
              <a:rPr lang="en-US" dirty="0"/>
              <a:t>  </a:t>
            </a:r>
            <a:r>
              <a:rPr lang="en-US" dirty="0" err="1"/>
              <a:t>à</a:t>
            </a:r>
            <a:r>
              <a:rPr lang="en-US" dirty="0"/>
              <a:t> 300 </a:t>
            </a:r>
            <a:r>
              <a:rPr lang="en-US" dirty="0" err="1"/>
              <a:t>à</a:t>
            </a:r>
            <a:r>
              <a:rPr lang="en-US" dirty="0"/>
              <a:t> 600 </a:t>
            </a:r>
            <a:r>
              <a:rPr lang="en-US" dirty="0" err="1"/>
              <a:t>emplois</a:t>
            </a:r>
            <a:r>
              <a:rPr lang="en-US" dirty="0"/>
              <a:t> en </a:t>
            </a:r>
            <a:r>
              <a:rPr lang="en-US" dirty="0" err="1"/>
              <a:t>teletravail</a:t>
            </a:r>
            <a:endParaRPr lang="en-GB" dirty="0"/>
          </a:p>
          <a:p>
            <a:r>
              <a:rPr lang="en-US" dirty="0"/>
              <a:t>   -</a:t>
            </a:r>
            <a:r>
              <a:rPr lang="en-US" dirty="0" err="1"/>
              <a:t>Apporter</a:t>
            </a:r>
            <a:r>
              <a:rPr lang="en-US" dirty="0"/>
              <a:t> 100 bourses </a:t>
            </a:r>
            <a:r>
              <a:rPr lang="en-US" dirty="0" err="1"/>
              <a:t>d'études</a:t>
            </a:r>
            <a:r>
              <a:rPr lang="en-US" dirty="0"/>
              <a:t> </a:t>
            </a:r>
            <a:r>
              <a:rPr lang="en-US" dirty="0" err="1"/>
              <a:t>pqr</a:t>
            </a:r>
            <a:r>
              <a:rPr lang="en-US" dirty="0"/>
              <a:t> </a:t>
            </a:r>
            <a:r>
              <a:rPr lang="en-US" dirty="0" err="1"/>
              <a:t>elle</a:t>
            </a:r>
            <a:r>
              <a:rPr lang="en-US" dirty="0"/>
              <a:t> </a:t>
            </a:r>
            <a:r>
              <a:rPr lang="en-US" dirty="0" err="1"/>
              <a:t>même</a:t>
            </a:r>
            <a:r>
              <a:rPr lang="en-US" dirty="0"/>
              <a:t> et </a:t>
            </a:r>
            <a:r>
              <a:rPr lang="en-US" dirty="0" err="1"/>
              <a:t>collecter</a:t>
            </a:r>
            <a:r>
              <a:rPr lang="en-US" dirty="0"/>
              <a:t> 1000 bourses </a:t>
            </a:r>
            <a:r>
              <a:rPr lang="en-US" dirty="0" err="1"/>
              <a:t>d’ici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3 </a:t>
            </a:r>
            <a:r>
              <a:rPr lang="en-US" dirty="0" err="1"/>
              <a:t>ans</a:t>
            </a:r>
            <a:endParaRPr lang="en-GB" dirty="0"/>
          </a:p>
          <a:p>
            <a:r>
              <a:rPr lang="en-US" dirty="0"/>
              <a:t> </a:t>
            </a:r>
            <a:endParaRPr lang="en-GB" dirty="0"/>
          </a:p>
          <a:p>
            <a:r>
              <a:rPr lang="en-US" dirty="0"/>
              <a:t> </a:t>
            </a:r>
            <a:endParaRPr lang="en-GB" dirty="0"/>
          </a:p>
          <a:p>
            <a:r>
              <a:rPr lang="en-US" b="1" dirty="0"/>
              <a:t>L’OBJECTIF de In-</a:t>
            </a:r>
            <a:r>
              <a:rPr lang="en-US" b="1" dirty="0" err="1"/>
              <a:t>SERT.info</a:t>
            </a:r>
            <a:endParaRPr lang="en-GB" dirty="0"/>
          </a:p>
          <a:p>
            <a:r>
              <a:rPr lang="en-US" dirty="0"/>
              <a:t>Anita RASOAMBOLOLONA, </a:t>
            </a:r>
            <a:r>
              <a:rPr lang="en-US" dirty="0" err="1"/>
              <a:t>fondatrice</a:t>
            </a:r>
            <a:r>
              <a:rPr lang="en-US" dirty="0"/>
              <a:t> de In-</a:t>
            </a:r>
            <a:r>
              <a:rPr lang="en-US" dirty="0" err="1"/>
              <a:t>SERT.info</a:t>
            </a:r>
            <a:r>
              <a:rPr lang="en-US" dirty="0"/>
              <a:t> </a:t>
            </a:r>
            <a:r>
              <a:rPr lang="en-US" dirty="0" err="1"/>
              <a:t>souhaite</a:t>
            </a:r>
            <a:r>
              <a:rPr lang="en-US" dirty="0"/>
              <a:t> </a:t>
            </a:r>
            <a:r>
              <a:rPr lang="en-US" dirty="0" err="1"/>
              <a:t>réduire</a:t>
            </a:r>
            <a:r>
              <a:rPr lang="en-US" dirty="0"/>
              <a:t> le </a:t>
            </a:r>
            <a:r>
              <a:rPr lang="en-US" dirty="0" err="1"/>
              <a:t>taux</a:t>
            </a:r>
            <a:r>
              <a:rPr lang="en-US" dirty="0"/>
              <a:t> de </a:t>
            </a:r>
            <a:r>
              <a:rPr lang="en-US" dirty="0" err="1"/>
              <a:t>chômage</a:t>
            </a:r>
            <a:r>
              <a:rPr lang="en-US" dirty="0"/>
              <a:t>  des </a:t>
            </a:r>
            <a:r>
              <a:rPr lang="en-US" dirty="0" err="1"/>
              <a:t>jeunes</a:t>
            </a:r>
            <a:r>
              <a:rPr lang="en-US" dirty="0"/>
              <a:t> qui </a:t>
            </a:r>
            <a:r>
              <a:rPr lang="en-US" dirty="0" err="1"/>
              <a:t>atteint</a:t>
            </a:r>
            <a:r>
              <a:rPr lang="en-US" dirty="0"/>
              <a:t> 70% a Madagascar et augmenter le </a:t>
            </a:r>
            <a:r>
              <a:rPr lang="en-US" dirty="0" err="1"/>
              <a:t>taux</a:t>
            </a:r>
            <a:r>
              <a:rPr lang="en-US" dirty="0"/>
              <a:t> des gens qui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obtenu</a:t>
            </a:r>
            <a:r>
              <a:rPr lang="en-US" dirty="0"/>
              <a:t> les </a:t>
            </a:r>
            <a:r>
              <a:rPr lang="en-US" dirty="0" err="1"/>
              <a:t>diplômes</a:t>
            </a:r>
            <a:r>
              <a:rPr lang="en-US" dirty="0"/>
              <a:t> </a:t>
            </a:r>
            <a:r>
              <a:rPr lang="en-US" dirty="0" err="1"/>
              <a:t>universitaires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Madagascar, en </a:t>
            </a:r>
            <a:r>
              <a:rPr lang="en-US" dirty="0" err="1"/>
              <a:t>offrant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opportunité</a:t>
            </a:r>
            <a:r>
              <a:rPr lang="en-US" dirty="0"/>
              <a:t> aux </a:t>
            </a:r>
            <a:r>
              <a:rPr lang="en-US" dirty="0" err="1"/>
              <a:t>jeunes</a:t>
            </a:r>
            <a:r>
              <a:rPr lang="en-US" dirty="0"/>
              <a:t> </a:t>
            </a:r>
            <a:r>
              <a:rPr lang="en-US" dirty="0" err="1"/>
              <a:t>d’obtenir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bourse </a:t>
            </a:r>
            <a:r>
              <a:rPr lang="en-US" dirty="0" err="1"/>
              <a:t>d’étude</a:t>
            </a:r>
            <a:r>
              <a:rPr lang="en-US" dirty="0"/>
              <a:t> locale, </a:t>
            </a:r>
            <a:r>
              <a:rPr lang="en-US" dirty="0" err="1"/>
              <a:t>s'intégrer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la formation </a:t>
            </a:r>
            <a:r>
              <a:rPr lang="en-US" dirty="0" err="1"/>
              <a:t>professionnelle</a:t>
            </a:r>
            <a:r>
              <a:rPr lang="en-US" dirty="0"/>
              <a:t> </a:t>
            </a:r>
            <a:r>
              <a:rPr lang="en-US" dirty="0" err="1"/>
              <a:t>voire</a:t>
            </a:r>
            <a:r>
              <a:rPr lang="en-US" dirty="0"/>
              <a:t> </a:t>
            </a:r>
            <a:r>
              <a:rPr lang="en-US" dirty="0" err="1"/>
              <a:t>leur</a:t>
            </a:r>
            <a:r>
              <a:rPr lang="en-US" dirty="0"/>
              <a:t> </a:t>
            </a:r>
            <a:r>
              <a:rPr lang="en-US" dirty="0" err="1"/>
              <a:t>offrir</a:t>
            </a:r>
            <a:r>
              <a:rPr lang="en-US" dirty="0"/>
              <a:t> un métier au </a:t>
            </a:r>
            <a:r>
              <a:rPr lang="en-US" dirty="0" err="1"/>
              <a:t>sein</a:t>
            </a:r>
            <a:r>
              <a:rPr lang="en-US" dirty="0"/>
              <a:t> de </a:t>
            </a:r>
            <a:r>
              <a:rPr lang="en-US" dirty="0" err="1"/>
              <a:t>l’entreprise</a:t>
            </a:r>
            <a:r>
              <a:rPr lang="en-US" dirty="0"/>
              <a:t> In-SERT (150 </a:t>
            </a:r>
            <a:r>
              <a:rPr lang="en-US" dirty="0" err="1"/>
              <a:t>emplois</a:t>
            </a:r>
            <a:r>
              <a:rPr lang="en-US" dirty="0"/>
              <a:t> </a:t>
            </a:r>
            <a:r>
              <a:rPr lang="en-US" dirty="0" err="1"/>
              <a:t>crées</a:t>
            </a:r>
            <a:r>
              <a:rPr lang="en-US" dirty="0"/>
              <a:t> en 4 </a:t>
            </a:r>
            <a:r>
              <a:rPr lang="en-US" dirty="0" err="1"/>
              <a:t>ans</a:t>
            </a:r>
            <a:r>
              <a:rPr lang="en-US" dirty="0"/>
              <a:t>).</a:t>
            </a:r>
            <a:endParaRPr lang="en-GB" dirty="0"/>
          </a:p>
          <a:p>
            <a:r>
              <a:rPr lang="en-US" dirty="0"/>
              <a:t>    </a:t>
            </a:r>
            <a:endParaRPr lang="en-GB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045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E9925F1-BF70-4811-844D-27E872F0B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CONSTAT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C6836D3-81E1-44F1-8382-66FDA4B73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Trouver un emploi est difficile, surtout quand on est jeune et sans expériences, sans diplôme ou plutôt compétences c’est encore moins facile.</a:t>
            </a:r>
          </a:p>
          <a:p>
            <a:endParaRPr lang="fr-FR" dirty="0"/>
          </a:p>
          <a:p>
            <a:r>
              <a:rPr lang="fr-FR" dirty="0"/>
              <a:t>Et </a:t>
            </a:r>
            <a:r>
              <a:rPr lang="fr-FR" dirty="0" smtClean="0"/>
              <a:t>ses causes </a:t>
            </a:r>
          </a:p>
          <a:p>
            <a:pPr lvl="1"/>
            <a:r>
              <a:rPr lang="fr-FR" dirty="0" smtClean="0"/>
              <a:t>beaucoup </a:t>
            </a:r>
            <a:r>
              <a:rPr lang="fr-FR" dirty="0"/>
              <a:t>de jeunes gens rencontrent des difficultés à financer leurs études pour obtenir un diplôme ou des compétences</a:t>
            </a:r>
            <a:r>
              <a:rPr lang="fr-FR" dirty="0" smtClean="0"/>
              <a:t>.</a:t>
            </a:r>
          </a:p>
          <a:p>
            <a:pPr lvl="1"/>
            <a:r>
              <a:rPr lang="en-US" dirty="0" smtClean="0"/>
              <a:t>L</a:t>
            </a:r>
            <a:r>
              <a:rPr lang="fr-FR" dirty="0" smtClean="0"/>
              <a:t>’</a:t>
            </a:r>
            <a:r>
              <a:rPr lang="fr-FR" dirty="0" err="1" smtClean="0"/>
              <a:t>acces</a:t>
            </a:r>
            <a:r>
              <a:rPr lang="fr-FR" dirty="0" smtClean="0"/>
              <a:t>  a la formation en ligne est quasi impossible par manque d’ordinateurs</a:t>
            </a:r>
          </a:p>
          <a:p>
            <a:pPr marL="457200" lvl="1" indent="0">
              <a:buNone/>
            </a:pP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OR DES MILLIONS D’ORDINATEURS USAGES MAIS EN ETAT DE MARCHE SONT JETES ! N’EST CE PAS LA LA SOLUTION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9409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386B6CC-51A0-4816-B775-934B08658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9839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5400" dirty="0" smtClean="0"/>
              <a:t>SOLUTION</a:t>
            </a:r>
            <a:br>
              <a:rPr lang="fr-FR" sz="5400" dirty="0" smtClean="0"/>
            </a:br>
            <a:r>
              <a:rPr lang="fr-FR" sz="5400" dirty="0" smtClean="0"/>
              <a:t/>
            </a:r>
            <a:r>
              <a:rPr lang="en-GB" sz="4800" dirty="0"/>
              <a:t/>
            </a:r>
            <a:br>
              <a:rPr lang="en-GB" sz="4800" dirty="0"/>
            </a:br>
            <a:endParaRPr lang="fr-FR" sz="5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F1D581E-6F7D-4C55-A831-EA5BD055D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1869"/>
            <a:ext cx="10515600" cy="52950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u="sng" dirty="0"/>
              <a:t>13 PLATEFORMES de FORMATION ET TELETRAVAIL OUVERTES A TOUS</a:t>
            </a:r>
            <a:r>
              <a:rPr lang="en-GB" sz="4800" dirty="0"/>
              <a:t/>
            </a:r>
            <a:br>
              <a:rPr lang="en-GB" sz="4800" dirty="0"/>
            </a:br>
            <a:r>
              <a:rPr lang="en-US" sz="4800" b="1" u="sng" dirty="0"/>
              <a:t>FINANCEES PAR LA REUTILISATION</a:t>
            </a:r>
            <a:r>
              <a:rPr lang="en-GB" sz="4800" dirty="0"/>
              <a:t/>
            </a:r>
            <a:br>
              <a:rPr lang="en-GB" sz="4800" dirty="0"/>
            </a:br>
            <a:r>
              <a:rPr lang="en-US" sz="4800" b="1" u="sng" dirty="0"/>
              <a:t>de 1300 ORDINATEURS</a:t>
            </a:r>
            <a:endParaRPr lang="fr-FR" sz="4800" dirty="0" smtClean="0"/>
          </a:p>
          <a:p>
            <a:pPr marL="0" indent="0">
              <a:buNone/>
            </a:pPr>
            <a:r>
              <a:rPr lang="fr-FR" dirty="0" smtClean="0"/>
              <a:t>-COLLECTER 1300  ORDINATEURS USAGES MAIS FONCTIONNELS sur 4 ans </a:t>
            </a:r>
          </a:p>
          <a:p>
            <a:pPr marL="0" indent="0">
              <a:buNone/>
            </a:pPr>
            <a:r>
              <a:rPr lang="fr-FR" dirty="0" smtClean="0"/>
              <a:t>-et </a:t>
            </a:r>
            <a:r>
              <a:rPr lang="fr-FR" dirty="0" err="1" smtClean="0"/>
              <a:t>In</a:t>
            </a:r>
            <a:r>
              <a:rPr lang="fr-FR" dirty="0" err="1"/>
              <a:t>-SERT</a:t>
            </a:r>
            <a:r>
              <a:rPr lang="fr-FR" dirty="0"/>
              <a:t> met en place </a:t>
            </a:r>
            <a:r>
              <a:rPr lang="fr-FR" dirty="0" smtClean="0"/>
              <a:t>13</a:t>
            </a:r>
            <a:r>
              <a:rPr lang="fr-FR" dirty="0" smtClean="0"/>
              <a:t> </a:t>
            </a:r>
            <a:r>
              <a:rPr lang="fr-FR" dirty="0"/>
              <a:t>plateformes autorisant des activités multiples financées par la récupération et la reconstruction des matériels informatiques pour créer des centres d’emplois et des </a:t>
            </a:r>
            <a:r>
              <a:rPr lang="fr-FR" dirty="0" smtClean="0"/>
              <a:t>centres d’</a:t>
            </a:r>
            <a:r>
              <a:rPr lang="fr-FR" dirty="0" err="1" smtClean="0"/>
              <a:t>acces</a:t>
            </a:r>
            <a:r>
              <a:rPr lang="fr-FR" dirty="0" smtClean="0"/>
              <a:t> a la formation </a:t>
            </a:r>
            <a:r>
              <a:rPr lang="fr-FR" dirty="0" smtClean="0"/>
              <a:t>a distance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2719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1A58F58-7FBC-4570-8D5B-3E29D67DF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276225"/>
            <a:ext cx="10515600" cy="58737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PRODUITS/</a:t>
            </a:r>
            <a:r>
              <a:rPr lang="fr-FR" dirty="0" smtClean="0"/>
              <a:t>SERVICES de In-</a:t>
            </a:r>
            <a:r>
              <a:rPr lang="fr-FR" dirty="0" err="1" smtClean="0"/>
              <a:t>SERT.info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D3F73B6-F0B5-4D0D-B80C-AD6976A23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863600"/>
            <a:ext cx="10515600" cy="5718175"/>
          </a:xfrm>
        </p:spPr>
        <p:txBody>
          <a:bodyPr>
            <a:normAutofit lnSpcReduction="10000"/>
          </a:bodyPr>
          <a:lstStyle/>
          <a:p>
            <a:r>
              <a:rPr lang="fr-FR" sz="2200" dirty="0" err="1"/>
              <a:t>In-SERT</a:t>
            </a:r>
            <a:r>
              <a:rPr lang="fr-FR" sz="2200" dirty="0"/>
              <a:t> comprend les activités suivantes:</a:t>
            </a:r>
          </a:p>
          <a:p>
            <a:r>
              <a:rPr lang="fr-FR" sz="2200" dirty="0"/>
              <a:t>Une boutique sociale(</a:t>
            </a:r>
            <a:r>
              <a:rPr lang="fr-FR" sz="2200" dirty="0">
                <a:hlinkClick r:id="rId2"/>
              </a:rPr>
              <a:t>www.au-moinscher.com</a:t>
            </a:r>
            <a:r>
              <a:rPr lang="fr-FR" sz="2200" dirty="0"/>
              <a:t>) pour revendre des matériels récupérés garantis (remis en état si nécessaire) à prix 25% à 60% moins cher que le marché.</a:t>
            </a:r>
          </a:p>
          <a:p>
            <a:r>
              <a:rPr lang="fr-FR" sz="2200" dirty="0"/>
              <a:t>Dispenser 100 fois plus que de machine par centre (13 centres) de formations courtes en informatique à prix réduit aux jeunes sans qualification. 10.000Ar pour 5h</a:t>
            </a:r>
          </a:p>
          <a:p>
            <a:r>
              <a:rPr lang="fr-FR" sz="2200" dirty="0"/>
              <a:t>Offrir des emplois (400-600-800/centre en horaire décalés) de télétravail grâce au parc informatique </a:t>
            </a:r>
            <a:r>
              <a:rPr lang="fr-FR" sz="2200" dirty="0">
                <a:hlinkClick r:id="rId3"/>
              </a:rPr>
              <a:t>www.telesecretariats.com</a:t>
            </a:r>
            <a:endParaRPr lang="fr-FR" sz="2200" dirty="0"/>
          </a:p>
          <a:p>
            <a:r>
              <a:rPr lang="fr-FR" sz="2200" dirty="0"/>
              <a:t>Fournir un espace cyber à prix réduit.</a:t>
            </a:r>
          </a:p>
          <a:p>
            <a:r>
              <a:rPr lang="fr-FR" sz="2200" dirty="0"/>
              <a:t>Proposer nos formation longues qualifiantes:</a:t>
            </a:r>
            <a:br>
              <a:rPr lang="fr-FR" sz="2200" dirty="0"/>
            </a:br>
            <a:r>
              <a:rPr lang="fr-FR" sz="2200" dirty="0"/>
              <a:t>Digital marketing/commerce en ligne (2021)</a:t>
            </a:r>
            <a:br>
              <a:rPr lang="fr-FR" sz="2200" dirty="0"/>
            </a:br>
            <a:r>
              <a:rPr lang="fr-FR" sz="2200" dirty="0"/>
              <a:t>Réparation et maintenance électronique (2021) </a:t>
            </a:r>
            <a:r>
              <a:rPr lang="fr-FR" sz="2200" u="sng" dirty="0">
                <a:solidFill>
                  <a:schemeClr val="accent5">
                    <a:lumMod val="75000"/>
                  </a:schemeClr>
                </a:solidFill>
              </a:rPr>
              <a:t>www.ifpoor.org</a:t>
            </a:r>
          </a:p>
          <a:p>
            <a:r>
              <a:rPr lang="fr-FR" sz="2200" dirty="0"/>
              <a:t>Soutenir des créations d’entreprise par un accompagnement et accès aux équipements ( espace de coworking avec séminaires)</a:t>
            </a:r>
            <a:br>
              <a:rPr lang="fr-FR" sz="2200" dirty="0"/>
            </a:br>
            <a:r>
              <a:rPr lang="fr-FR" sz="2200" dirty="0"/>
              <a:t>Nous serons ainsi un incubateur bientôt </a:t>
            </a:r>
            <a:r>
              <a:rPr lang="fr-FR" sz="2200" dirty="0">
                <a:hlinkClick r:id="rId4"/>
              </a:rPr>
              <a:t>www.a-accelerator.com</a:t>
            </a:r>
            <a:endParaRPr lang="fr-FR" sz="2200" dirty="0"/>
          </a:p>
          <a:p>
            <a:r>
              <a:rPr lang="fr-FR" sz="2400" dirty="0"/>
              <a:t>Participer à la redistribution des revenus et des chances en octroyant 25% du chiffre d’affaire à des étudiant(e)s méritant(e)s sous formes de bourses ou prêts d’études. </a:t>
            </a:r>
            <a:r>
              <a:rPr lang="fr-FR" sz="2400" u="sng" dirty="0" err="1" smtClean="0">
                <a:solidFill>
                  <a:schemeClr val="accent5">
                    <a:lumMod val="75000"/>
                  </a:schemeClr>
                </a:solidFill>
              </a:rPr>
              <a:t>www.boursesetudes.org</a:t>
            </a:r>
            <a:endParaRPr lang="fr-FR" sz="24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706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dd Sdg UN in-sert.info Dons ordinateurs formation insertion meilleur schema solution  mondialereduction pauvrete formation changement climatique polluton environnement UNEP gagnant champion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36" y="0"/>
            <a:ext cx="123101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66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C8EF4EE-E989-4D94-BDFD-D7E4FAEBC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dirty="0"/>
              <a:t>Marché/Cible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35A3817-B554-42A7-8E94-EF9CC76ED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Les </a:t>
            </a:r>
            <a:r>
              <a:rPr lang="fr-FR" sz="2400" dirty="0" err="1" smtClean="0"/>
              <a:t>etudiants</a:t>
            </a:r>
            <a:r>
              <a:rPr lang="fr-FR" sz="2400" dirty="0"/>
              <a:t> </a:t>
            </a:r>
            <a:r>
              <a:rPr lang="fr-FR" sz="2400" dirty="0" smtClean="0"/>
              <a:t>en </a:t>
            </a:r>
            <a:r>
              <a:rPr lang="fr-FR" sz="2400" dirty="0" err="1" smtClean="0"/>
              <a:t>etudes</a:t>
            </a:r>
            <a:r>
              <a:rPr lang="fr-FR" sz="2400" dirty="0" smtClean="0"/>
              <a:t> ou n’ayant pas les moyens de poursuivre leurs </a:t>
            </a:r>
            <a:r>
              <a:rPr lang="fr-FR" sz="2400" dirty="0" err="1" smtClean="0"/>
              <a:t>etudes</a:t>
            </a:r>
            <a:r>
              <a:rPr lang="fr-FR" sz="2400" dirty="0" smtClean="0"/>
              <a:t> par la voie classique et les gens en emplois ayant besoin de formation a l »informatique, </a:t>
            </a:r>
            <a:r>
              <a:rPr lang="fr-FR" sz="2400" dirty="0" err="1" smtClean="0"/>
              <a:t>les</a:t>
            </a:r>
            <a:r>
              <a:rPr lang="fr-FR" sz="2400" dirty="0" err="1" smtClean="0"/>
              <a:t>habitants</a:t>
            </a:r>
            <a:r>
              <a:rPr lang="fr-FR" sz="2400" dirty="0" smtClean="0"/>
              <a:t>,  </a:t>
            </a:r>
            <a:r>
              <a:rPr lang="fr-FR" sz="2400" dirty="0"/>
              <a:t>sont les principaux cibles</a:t>
            </a:r>
            <a:br>
              <a:rPr lang="fr-FR" sz="2400" dirty="0"/>
            </a:br>
            <a:r>
              <a:rPr lang="fr-FR" sz="2400" dirty="0"/>
              <a:t>( la participation de la communauté est nécessaire).Le partage des ressources grâce a la redistribution de 20 à 25%  du prix de vente garanti l’investissement social.</a:t>
            </a:r>
          </a:p>
          <a:p>
            <a:r>
              <a:rPr lang="fr-FR" sz="2400" dirty="0" err="1"/>
              <a:t>In-SERT</a:t>
            </a:r>
            <a:r>
              <a:rPr lang="fr-FR" sz="2400" dirty="0"/>
              <a:t> permet de soutenir tous les gens qui ne peuvent pas payer 600000 Ariary un ordinateur plus les cours/Formation/Forfait Internet.</a:t>
            </a:r>
          </a:p>
          <a:p>
            <a:r>
              <a:rPr lang="fr-FR" sz="2400" dirty="0" err="1"/>
              <a:t>In-SERT</a:t>
            </a:r>
            <a:r>
              <a:rPr lang="fr-FR" sz="2400" dirty="0"/>
              <a:t> est une entreprise pour le bien du plus grand nombre et les communautés locales, mettant l’accent sur l’autonomisation des femmes et des jeunes.</a:t>
            </a:r>
          </a:p>
        </p:txBody>
      </p:sp>
    </p:spTree>
    <p:extLst>
      <p:ext uri="{BB962C8B-B14F-4D97-AF65-F5344CB8AC3E}">
        <p14:creationId xmlns:p14="http://schemas.microsoft.com/office/powerpoint/2010/main" val="2232100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28002B6-1C36-4084-9102-D04B699D2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BUSINESS MODEL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AC2A976-5D00-4B1D-8804-A48D7E959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In-SERT</a:t>
            </a:r>
            <a:r>
              <a:rPr lang="fr-FR" dirty="0"/>
              <a:t> est une collaboration entre des investisseurs, des donateurs, des réparateurs, des formateurs et des bénéficiaires.</a:t>
            </a:r>
          </a:p>
          <a:p>
            <a:r>
              <a:rPr lang="fr-FR" dirty="0" smtClean="0"/>
              <a:t>Les centres sont des plateformes ou parcs d’ordinateurs a </a:t>
            </a:r>
            <a:r>
              <a:rPr lang="fr-FR" dirty="0" err="1" smtClean="0"/>
              <a:t>activites</a:t>
            </a:r>
            <a:r>
              <a:rPr lang="fr-FR" dirty="0" smtClean="0"/>
              <a:t> multiples</a:t>
            </a:r>
            <a:endParaRPr lang="fr-FR" dirty="0" smtClean="0"/>
          </a:p>
          <a:p>
            <a:r>
              <a:rPr lang="fr-FR" dirty="0" smtClean="0"/>
              <a:t>C’est </a:t>
            </a:r>
            <a:r>
              <a:rPr lang="fr-FR" dirty="0"/>
              <a:t>une entreprise </a:t>
            </a:r>
            <a:r>
              <a:rPr lang="fr-FR" dirty="0" smtClean="0"/>
              <a:t>SOCIALEMENT RESPONSABLE ET INCLUSIVE, </a:t>
            </a:r>
            <a:r>
              <a:rPr lang="fr-FR" dirty="0" smtClean="0"/>
              <a:t>autofinancée </a:t>
            </a:r>
            <a:r>
              <a:rPr lang="fr-FR" dirty="0"/>
              <a:t>par la collecte des dons des matériels informatiques et électroniques réutilisable (voire remis en état).</a:t>
            </a:r>
          </a:p>
          <a:p>
            <a:r>
              <a:rPr lang="fr-FR" dirty="0"/>
              <a:t>Les centres </a:t>
            </a:r>
            <a:r>
              <a:rPr lang="fr-FR" dirty="0" err="1"/>
              <a:t>In-SERT</a:t>
            </a:r>
            <a:r>
              <a:rPr lang="fr-FR" dirty="0"/>
              <a:t> priorisent le recrutement des jeunes femmes et des jeunes non qualifiés dans leur effectif.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1542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A2EF24D-309C-4365-9C42-B1158AA2E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6600" dirty="0"/>
              <a:t>ANALYSE CONCURRENTIELLE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F3DB5614-B3FE-4436-AC58-F2B22FB6C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1267"/>
            <a:ext cx="121920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87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7B13393-24FB-4E93-93BA-231D6DD4F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826" y="218892"/>
            <a:ext cx="4955037" cy="1632992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EQUIPE</a:t>
            </a:r>
            <a:br>
              <a:rPr lang="fr-FR" dirty="0" smtClean="0"/>
            </a:br>
            <a:r>
              <a:rPr lang="fr-FR" dirty="0" err="1" smtClean="0"/>
              <a:t>In-SERT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40B0EC1F-299B-450C-AF54-31A162233274}"/>
              </a:ext>
            </a:extLst>
          </p:cNvPr>
          <p:cNvSpPr txBox="1"/>
          <p:nvPr/>
        </p:nvSpPr>
        <p:spPr>
          <a:xfrm>
            <a:off x="9373528" y="917715"/>
            <a:ext cx="2974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RASOAMBOLOLONA </a:t>
            </a:r>
            <a:r>
              <a:rPr lang="fr-FR" dirty="0" smtClean="0"/>
              <a:t>Anita</a:t>
            </a:r>
            <a:endParaRPr lang="fr-FR" dirty="0"/>
          </a:p>
          <a:p>
            <a:r>
              <a:rPr lang="fr-FR" dirty="0"/>
              <a:t>Gérante  </a:t>
            </a:r>
            <a:r>
              <a:rPr lang="fr-FR" dirty="0" smtClean="0"/>
              <a:t>- </a:t>
            </a:r>
            <a:r>
              <a:rPr lang="fr-FR" dirty="0"/>
              <a:t>50</a:t>
            </a:r>
            <a:r>
              <a:rPr lang="fr-FR" dirty="0" smtClean="0"/>
              <a:t>%</a:t>
            </a:r>
          </a:p>
          <a:p>
            <a:r>
              <a:rPr lang="fr-FR" dirty="0" smtClean="0"/>
              <a:t>Diego Suarez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340ACCFB-7898-4B57-88E2-A5630276C342}"/>
              </a:ext>
            </a:extLst>
          </p:cNvPr>
          <p:cNvSpPr txBox="1"/>
          <p:nvPr/>
        </p:nvSpPr>
        <p:spPr>
          <a:xfrm>
            <a:off x="1210425" y="1068185"/>
            <a:ext cx="2117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Donateurs, Conseillers,</a:t>
            </a:r>
          </a:p>
          <a:p>
            <a:r>
              <a:rPr lang="fr-FR" dirty="0" smtClean="0"/>
              <a:t>Soutiens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3911C57-E129-4CBB-AC5A-25909A3CB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536" y="2572450"/>
            <a:ext cx="2188379" cy="250745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1A9F75BB-3A9E-4ADA-AF6A-D26CDA412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80" y="2573711"/>
            <a:ext cx="1602762" cy="159151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B9ECBC6D-DA3E-4EDF-BC74-1D6192C1FA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844" y="2097091"/>
            <a:ext cx="2419906" cy="2909342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CFB91856-E474-41A8-A557-8069F7D3480F}"/>
              </a:ext>
            </a:extLst>
          </p:cNvPr>
          <p:cNvSpPr txBox="1"/>
          <p:nvPr/>
        </p:nvSpPr>
        <p:spPr>
          <a:xfrm>
            <a:off x="135241" y="4226411"/>
            <a:ext cx="290354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DERIKY </a:t>
            </a:r>
            <a:r>
              <a:rPr lang="fr-FR" dirty="0" err="1"/>
              <a:t>Bismark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Responsable des Ressources Humaines</a:t>
            </a:r>
            <a:br>
              <a:rPr lang="fr-FR" dirty="0"/>
            </a:br>
            <a:r>
              <a:rPr lang="fr-FR" dirty="0"/>
              <a:t>2ans </a:t>
            </a:r>
            <a:r>
              <a:rPr lang="fr-FR" dirty="0" smtClean="0"/>
              <a:t>d’études en Administration </a:t>
            </a:r>
            <a:r>
              <a:rPr lang="fr-FR" dirty="0"/>
              <a:t>Générale et Gestion des RH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94077600-4C49-454E-AD68-8CCF5F7CF497}"/>
              </a:ext>
            </a:extLst>
          </p:cNvPr>
          <p:cNvSpPr txBox="1"/>
          <p:nvPr/>
        </p:nvSpPr>
        <p:spPr>
          <a:xfrm>
            <a:off x="5904914" y="5047859"/>
            <a:ext cx="3627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MANAMAHEFA </a:t>
            </a:r>
            <a:r>
              <a:rPr lang="fr-FR" dirty="0" err="1"/>
              <a:t>Rodruck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W</a:t>
            </a:r>
            <a:r>
              <a:rPr lang="fr-FR" dirty="0" smtClean="0"/>
              <a:t>eb et  </a:t>
            </a:r>
            <a:r>
              <a:rPr lang="fr-FR" dirty="0"/>
              <a:t>Informatique</a:t>
            </a:r>
          </a:p>
          <a:p>
            <a:r>
              <a:rPr lang="fr-FR" dirty="0" err="1" smtClean="0"/>
              <a:t>Ingenieur</a:t>
            </a:r>
            <a:r>
              <a:rPr lang="fr-FR" dirty="0" smtClean="0"/>
              <a:t> Polytechnique électronique</a:t>
            </a:r>
            <a:r>
              <a:rPr lang="fr-FR" dirty="0"/>
              <a:t> </a:t>
            </a:r>
            <a:r>
              <a:rPr lang="fr-FR" dirty="0" smtClean="0"/>
              <a:t>informatique industriel </a:t>
            </a: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ED0C00E-7B72-4269-85CC-3A4104939189}"/>
              </a:ext>
            </a:extLst>
          </p:cNvPr>
          <p:cNvSpPr txBox="1"/>
          <p:nvPr/>
        </p:nvSpPr>
        <p:spPr>
          <a:xfrm>
            <a:off x="3101531" y="5041003"/>
            <a:ext cx="26468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HASIMALALA Béatrice</a:t>
            </a:r>
          </a:p>
          <a:p>
            <a:r>
              <a:rPr lang="fr-FR" dirty="0"/>
              <a:t>Gestionnaire </a:t>
            </a:r>
            <a:r>
              <a:rPr lang="fr-FR" dirty="0" smtClean="0"/>
              <a:t>Comptable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8 ans </a:t>
            </a:r>
            <a:r>
              <a:rPr lang="fr-FR" dirty="0" smtClean="0"/>
              <a:t>d’</a:t>
            </a:r>
            <a:r>
              <a:rPr lang="fr-FR" dirty="0" err="1" smtClean="0"/>
              <a:t>experience</a:t>
            </a:r>
            <a:r>
              <a:rPr lang="fr-FR" dirty="0" smtClean="0"/>
              <a:t> </a:t>
            </a:r>
            <a:r>
              <a:rPr lang="fr-FR" dirty="0" smtClean="0"/>
              <a:t>de  </a:t>
            </a:r>
          </a:p>
          <a:p>
            <a:r>
              <a:rPr lang="fr-FR" dirty="0" smtClean="0"/>
              <a:t>Responsable</a:t>
            </a:r>
            <a:r>
              <a:rPr lang="fr-FR" dirty="0"/>
              <a:t> </a:t>
            </a:r>
            <a:r>
              <a:rPr lang="fr-FR" dirty="0" smtClean="0"/>
              <a:t>Administratif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76DB1C11-4D82-46C3-B25F-E379A93848CB}"/>
              </a:ext>
            </a:extLst>
          </p:cNvPr>
          <p:cNvSpPr txBox="1"/>
          <p:nvPr/>
        </p:nvSpPr>
        <p:spPr>
          <a:xfrm>
            <a:off x="9709547" y="5376943"/>
            <a:ext cx="15468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SOLO Luciana</a:t>
            </a:r>
          </a:p>
          <a:p>
            <a:r>
              <a:rPr lang="fr-FR" dirty="0"/>
              <a:t>Secrétaire</a:t>
            </a:r>
            <a:br>
              <a:rPr lang="fr-FR" dirty="0"/>
            </a:br>
            <a:r>
              <a:rPr lang="fr-FR" dirty="0"/>
              <a:t>2 ans d’études </a:t>
            </a:r>
            <a:endParaRPr lang="fr-FR" dirty="0" smtClean="0"/>
          </a:p>
          <a:p>
            <a:r>
              <a:rPr lang="fr-FR" dirty="0" smtClean="0"/>
              <a:t>en </a:t>
            </a:r>
            <a:r>
              <a:rPr lang="fr-FR" dirty="0"/>
              <a:t>Economie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37AF811C-9A9B-4189-A632-06E983C2C1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352" y="3208746"/>
            <a:ext cx="1841651" cy="216598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789A25BE-536B-4432-9B1B-A936B6188C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975" y="146342"/>
            <a:ext cx="2876738" cy="2785408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xmlns="" id="{47B13393-24FB-4E93-93BA-231D6DD4F6B4}"/>
              </a:ext>
            </a:extLst>
          </p:cNvPr>
          <p:cNvSpPr txBox="1">
            <a:spLocks/>
          </p:cNvSpPr>
          <p:nvPr/>
        </p:nvSpPr>
        <p:spPr>
          <a:xfrm>
            <a:off x="1779624" y="5702625"/>
            <a:ext cx="7996126" cy="1632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 smtClean="0"/>
              <a:t>Et </a:t>
            </a:r>
            <a:r>
              <a:rPr lang="fr-FR" sz="1600" dirty="0" err="1" smtClean="0"/>
              <a:t>Rene</a:t>
            </a:r>
            <a:r>
              <a:rPr lang="fr-FR" sz="1600" dirty="0" smtClean="0"/>
              <a:t>, Jonah, Julienne </a:t>
            </a:r>
            <a:r>
              <a:rPr lang="fr-FR" sz="1600" dirty="0" err="1" smtClean="0"/>
              <a:t>etc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2815124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3586</TotalTime>
  <Words>480</Words>
  <Application>Microsoft Macintosh PowerPoint</Application>
  <PresentationFormat>Custom</PresentationFormat>
  <Paragraphs>116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Thème Office</vt:lpstr>
      <vt:lpstr>In-SERT.info</vt:lpstr>
      <vt:lpstr>CONSTAT</vt:lpstr>
      <vt:lpstr>SOLUTION _x0016_ </vt:lpstr>
      <vt:lpstr>PRODUITS/SERVICES de In-SERT.info</vt:lpstr>
      <vt:lpstr>PowerPoint Presentation</vt:lpstr>
      <vt:lpstr>Marché/Cible</vt:lpstr>
      <vt:lpstr>BUSINESS MODEL</vt:lpstr>
      <vt:lpstr>ANALYSE CONCURRENTIELLE</vt:lpstr>
      <vt:lpstr>EQUIPE In-SERT</vt:lpstr>
      <vt:lpstr>PowerPoint Presentation</vt:lpstr>
      <vt:lpstr>CHIFFRE CLES</vt:lpstr>
      <vt:lpstr>BENEFICES ET RESULTATS</vt:lpstr>
      <vt:lpstr>Biographie et resume</vt:lpstr>
      <vt:lpstr>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In-SERT.info</dc:title>
  <dc:creator>TOSHIBA</dc:creator>
  <cp:lastModifiedBy>apple</cp:lastModifiedBy>
  <cp:revision>55</cp:revision>
  <dcterms:created xsi:type="dcterms:W3CDTF">2020-02-19T09:02:41Z</dcterms:created>
  <dcterms:modified xsi:type="dcterms:W3CDTF">2020-02-26T12:24:02Z</dcterms:modified>
</cp:coreProperties>
</file>